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77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A4E1-71CA-114D-8815-97AA42698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FB1E0-A979-8742-821E-34204406FC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Social Studies</a:t>
            </a:r>
          </a:p>
        </p:txBody>
      </p:sp>
    </p:spTree>
    <p:extLst>
      <p:ext uri="{BB962C8B-B14F-4D97-AF65-F5344CB8AC3E}">
        <p14:creationId xmlns:p14="http://schemas.microsoft.com/office/powerpoint/2010/main" val="212088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54FB-C979-CA43-AC23-A56B3902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7ED6-9E6E-434F-85BF-0853C4B7C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Corrections 20 minutes</a:t>
            </a:r>
          </a:p>
          <a:p>
            <a:pPr marL="342900" indent="-342900">
              <a:buAutoNum type="arabicPeriod"/>
            </a:pPr>
            <a:r>
              <a:rPr lang="en-US" dirty="0"/>
              <a:t>Read the article “The Epic of Gilgamesh”</a:t>
            </a:r>
          </a:p>
          <a:p>
            <a:pPr marL="342900" indent="-342900">
              <a:buAutoNum type="arabicPeriod"/>
            </a:pPr>
            <a:r>
              <a:rPr lang="en-US" dirty="0"/>
              <a:t>Annotate and answer questions</a:t>
            </a:r>
          </a:p>
          <a:p>
            <a:pPr marL="342900" indent="-342900">
              <a:buAutoNum type="arabicPeriod"/>
            </a:pPr>
            <a:r>
              <a:rPr lang="en-US" dirty="0"/>
              <a:t>Design your own Ziggurat!</a:t>
            </a:r>
          </a:p>
        </p:txBody>
      </p:sp>
    </p:spTree>
    <p:extLst>
      <p:ext uri="{BB962C8B-B14F-4D97-AF65-F5344CB8AC3E}">
        <p14:creationId xmlns:p14="http://schemas.microsoft.com/office/powerpoint/2010/main" val="211911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98D3-AF97-7847-BE23-D9A129295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CAB18-0275-E74D-9612-BCF8C3877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1.) Annotate the article “All About Cuneiform”</a:t>
            </a:r>
          </a:p>
          <a:p>
            <a:pPr marL="0" indent="0">
              <a:buNone/>
            </a:pPr>
            <a:r>
              <a:rPr lang="en-US" dirty="0"/>
              <a:t>2.) Answer questions</a:t>
            </a:r>
          </a:p>
          <a:p>
            <a:pPr marL="0" indent="0">
              <a:buNone/>
            </a:pPr>
            <a:r>
              <a:rPr lang="en-US" dirty="0"/>
              <a:t>3.) Cuneiform Coding Challenge</a:t>
            </a:r>
          </a:p>
          <a:p>
            <a:pPr marL="0" indent="0">
              <a:buNone/>
            </a:pPr>
            <a:r>
              <a:rPr lang="en-US" dirty="0"/>
              <a:t>	- Students must create a symbol for each letter of the alphabet</a:t>
            </a:r>
          </a:p>
          <a:p>
            <a:pPr marL="0" indent="0">
              <a:buNone/>
            </a:pPr>
            <a:r>
              <a:rPr lang="en-US" dirty="0"/>
              <a:t>	- Students must make a Play </a:t>
            </a:r>
            <a:r>
              <a:rPr lang="en-US" dirty="0" err="1"/>
              <a:t>Doh</a:t>
            </a:r>
            <a:r>
              <a:rPr lang="en-US" dirty="0"/>
              <a:t> cuneiform tablet. Use the code to write a fact 	   about Mesopotamia</a:t>
            </a:r>
          </a:p>
        </p:txBody>
      </p:sp>
    </p:spTree>
    <p:extLst>
      <p:ext uri="{BB962C8B-B14F-4D97-AF65-F5344CB8AC3E}">
        <p14:creationId xmlns:p14="http://schemas.microsoft.com/office/powerpoint/2010/main" val="418853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BFB5-075C-8F42-9DEB-5D9F42B5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A4C7C-F7C8-6740-B699-5E4F84199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1.) Annotate the article “The Code of Hammurabi”</a:t>
            </a:r>
          </a:p>
          <a:p>
            <a:pPr marL="0" indent="0">
              <a:buNone/>
            </a:pPr>
            <a:r>
              <a:rPr lang="en-US" dirty="0"/>
              <a:t>2.) Answer questions</a:t>
            </a:r>
          </a:p>
          <a:p>
            <a:pPr marL="0" indent="0">
              <a:buNone/>
            </a:pPr>
            <a:r>
              <a:rPr lang="en-US" dirty="0"/>
              <a:t>3.) Create “The Code of West End” (group posters)</a:t>
            </a:r>
          </a:p>
        </p:txBody>
      </p:sp>
    </p:spTree>
    <p:extLst>
      <p:ext uri="{BB962C8B-B14F-4D97-AF65-F5344CB8AC3E}">
        <p14:creationId xmlns:p14="http://schemas.microsoft.com/office/powerpoint/2010/main" val="63109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3E1C-C517-7D4B-A395-D2ADA42F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EFCBF-17E1-5542-BE43-CADB1D405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1.) How is modern society similar to Ancient Mesopotamia? Post-it warm up.</a:t>
            </a:r>
          </a:p>
          <a:p>
            <a:pPr marL="0" indent="0">
              <a:buNone/>
            </a:pPr>
            <a:r>
              <a:rPr lang="en-US" dirty="0"/>
              <a:t>2.) Mesopotamia Test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8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E697-5159-FC48-BEF9-B6543B27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6DB4-1D01-BA40-9A4F-EADDC5D8D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1.) What do we want to learn more about in Ancient Mesopotamia? Post-it warm up</a:t>
            </a:r>
          </a:p>
          <a:p>
            <a:pPr marL="0" indent="0">
              <a:buNone/>
            </a:pPr>
            <a:r>
              <a:rPr lang="en-US" dirty="0"/>
              <a:t>2.) Watch “Mesopotamia” part 1 and 2</a:t>
            </a:r>
          </a:p>
          <a:p>
            <a:pPr marL="0" indent="0">
              <a:buNone/>
            </a:pPr>
            <a:r>
              <a:rPr lang="en-US" dirty="0"/>
              <a:t>3.) Student may work on test corrections during </a:t>
            </a:r>
            <a:r>
              <a:rPr lang="en-US"/>
              <a:t>this time</a:t>
            </a:r>
          </a:p>
        </p:txBody>
      </p:sp>
    </p:spTree>
    <p:extLst>
      <p:ext uri="{BB962C8B-B14F-4D97-AF65-F5344CB8AC3E}">
        <p14:creationId xmlns:p14="http://schemas.microsoft.com/office/powerpoint/2010/main" val="3853615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</TotalTime>
  <Words>135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Week 9</vt:lpstr>
      <vt:lpstr>Monday</vt:lpstr>
      <vt:lpstr>Tuesday</vt:lpstr>
      <vt:lpstr>Wednesday</vt:lpstr>
      <vt:lpstr>Thursday</vt:lpstr>
      <vt:lpstr>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</dc:title>
  <dc:creator>Kaitlyn Kelleher</dc:creator>
  <cp:lastModifiedBy>Kelleher, Kaitlyn A</cp:lastModifiedBy>
  <cp:revision>1</cp:revision>
  <dcterms:created xsi:type="dcterms:W3CDTF">2019-09-30T03:43:41Z</dcterms:created>
  <dcterms:modified xsi:type="dcterms:W3CDTF">2019-10-01T01:09:31Z</dcterms:modified>
</cp:coreProperties>
</file>