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77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CF430-9B9C-4348-81EC-00CF783C5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52C9C-C40D-9E45-8354-7203E3A7BC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Language Arts</a:t>
            </a:r>
          </a:p>
        </p:txBody>
      </p:sp>
    </p:spTree>
    <p:extLst>
      <p:ext uri="{BB962C8B-B14F-4D97-AF65-F5344CB8AC3E}">
        <p14:creationId xmlns:p14="http://schemas.microsoft.com/office/powerpoint/2010/main" val="18441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AFFC-DF73-774C-89B9-CA734E6F0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1B929-C706-0141-8664-6018EC04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 Ringer: What is a narrative? How is a narrative different from a poem?</a:t>
            </a:r>
          </a:p>
          <a:p>
            <a:r>
              <a:rPr lang="en-US" dirty="0"/>
              <a:t>Review “Peaches,” by Adrienne </a:t>
            </a:r>
            <a:r>
              <a:rPr lang="en-US" dirty="0" err="1"/>
              <a:t>Su</a:t>
            </a:r>
            <a:r>
              <a:rPr lang="en-US" dirty="0"/>
              <a:t>. What is the topic and theme of this poem? Use text evidence to support your conclusion.</a:t>
            </a:r>
          </a:p>
          <a:p>
            <a:r>
              <a:rPr lang="en-US" dirty="0"/>
              <a:t>Review “Hello My Name is _____” What is the topic and theme of this poem? Use text evidence to support your conclusion.</a:t>
            </a:r>
          </a:p>
          <a:p>
            <a:r>
              <a:rPr lang="en-US" dirty="0"/>
              <a:t>What are the similarities and differences between “Peaches” and “Hello My Name Is____”</a:t>
            </a:r>
          </a:p>
          <a:p>
            <a:r>
              <a:rPr lang="en-US" dirty="0"/>
              <a:t>Think about the power of each reading. Which makes a bigger impression on the reader? “Peaches” or “Hello My Name Is_____”</a:t>
            </a:r>
          </a:p>
        </p:txBody>
      </p:sp>
    </p:spTree>
    <p:extLst>
      <p:ext uri="{BB962C8B-B14F-4D97-AF65-F5344CB8AC3E}">
        <p14:creationId xmlns:p14="http://schemas.microsoft.com/office/powerpoint/2010/main" val="8969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narrative?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Tells a story</a:t>
            </a:r>
          </a:p>
          <a:p>
            <a:r>
              <a:rPr lang="en-US" sz="3200" dirty="0" smtClean="0"/>
              <a:t>Told in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 (main character tells the story)</a:t>
            </a:r>
          </a:p>
          <a:p>
            <a:pPr lvl="1"/>
            <a:r>
              <a:rPr lang="en-US" sz="3000" dirty="0" smtClean="0"/>
              <a:t>Uses “I me my we us” (pronouns)</a:t>
            </a:r>
          </a:p>
          <a:p>
            <a:pPr lvl="1"/>
            <a:endParaRPr lang="en-US" sz="3000" dirty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Narratives are different from the poems because they have paragraphs  not stanzas.</a:t>
            </a:r>
          </a:p>
        </p:txBody>
      </p:sp>
    </p:spTree>
    <p:extLst>
      <p:ext uri="{BB962C8B-B14F-4D97-AF65-F5344CB8AC3E}">
        <p14:creationId xmlns:p14="http://schemas.microsoft.com/office/powerpoint/2010/main" val="41444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9C9F-8882-784C-BDAC-06DCF241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AEDF4-797F-4B4A-9F29-A344B3B6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Annotate the prompt</a:t>
            </a:r>
          </a:p>
          <a:p>
            <a:r>
              <a:rPr lang="en-US" dirty="0"/>
              <a:t>Interpreting text</a:t>
            </a:r>
          </a:p>
          <a:p>
            <a:r>
              <a:rPr lang="en-US" dirty="0"/>
              <a:t>Answering the prompt</a:t>
            </a:r>
          </a:p>
        </p:txBody>
      </p:sp>
    </p:spTree>
    <p:extLst>
      <p:ext uri="{BB962C8B-B14F-4D97-AF65-F5344CB8AC3E}">
        <p14:creationId xmlns:p14="http://schemas.microsoft.com/office/powerpoint/2010/main" val="9014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49C9F-8882-784C-BDAC-06DCF241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AEDF4-797F-4B4A-9F29-A344B3B6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Annotate the prompt</a:t>
            </a:r>
          </a:p>
          <a:p>
            <a:r>
              <a:rPr lang="en-US" dirty="0"/>
              <a:t>Interpreting text</a:t>
            </a:r>
          </a:p>
          <a:p>
            <a:r>
              <a:rPr lang="en-US" dirty="0"/>
              <a:t>Answering the prompt</a:t>
            </a:r>
          </a:p>
        </p:txBody>
      </p:sp>
    </p:spTree>
    <p:extLst>
      <p:ext uri="{BB962C8B-B14F-4D97-AF65-F5344CB8AC3E}">
        <p14:creationId xmlns:p14="http://schemas.microsoft.com/office/powerpoint/2010/main" val="6108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DF8B-13E5-CC4E-9DF3-8FDC9DA1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92E3-8D67-6C4A-B769-8DBBD410E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Read the first 2 pages of “The Lottery”</a:t>
            </a:r>
          </a:p>
          <a:p>
            <a:pPr marL="342900" indent="-342900">
              <a:buAutoNum type="arabicPeriod"/>
            </a:pPr>
            <a:r>
              <a:rPr lang="en-US" dirty="0"/>
              <a:t>Introduction to the Notice &amp; Note Signposts</a:t>
            </a:r>
          </a:p>
          <a:p>
            <a:pPr marL="342900" indent="-342900">
              <a:buAutoNum type="arabicPeriod"/>
            </a:pPr>
            <a:r>
              <a:rPr lang="en-US" dirty="0"/>
              <a:t>Read pages 3-4 </a:t>
            </a:r>
          </a:p>
          <a:p>
            <a:pPr marL="342900" indent="-342900">
              <a:buAutoNum type="arabicPeriod"/>
            </a:pPr>
            <a:r>
              <a:rPr lang="en-US" dirty="0"/>
              <a:t>Interpreting the signposts in “The Lottery”</a:t>
            </a:r>
          </a:p>
        </p:txBody>
      </p:sp>
    </p:spTree>
    <p:extLst>
      <p:ext uri="{BB962C8B-B14F-4D97-AF65-F5344CB8AC3E}">
        <p14:creationId xmlns:p14="http://schemas.microsoft.com/office/powerpoint/2010/main" val="68261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DF8B-13E5-CC4E-9DF3-8FDC9DA1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92E3-8D67-6C4A-B769-8DBBD410E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Read page 5-6 pages of “The Lottery”</a:t>
            </a:r>
          </a:p>
          <a:p>
            <a:pPr marL="342900" indent="-342900">
              <a:buAutoNum type="arabicPeriod"/>
            </a:pPr>
            <a:r>
              <a:rPr lang="en-US" dirty="0"/>
              <a:t>Review of the Notice &amp; Note Signposts</a:t>
            </a:r>
          </a:p>
          <a:p>
            <a:pPr marL="342900" indent="-342900">
              <a:buAutoNum type="arabicPeriod"/>
            </a:pPr>
            <a:r>
              <a:rPr lang="en-US" dirty="0"/>
              <a:t>Read page 7</a:t>
            </a:r>
          </a:p>
          <a:p>
            <a:pPr marL="342900" indent="-342900">
              <a:buAutoNum type="arabicPeriod"/>
            </a:pPr>
            <a:r>
              <a:rPr lang="en-US" dirty="0"/>
              <a:t>Interpreting the signposts in “The Lottery”</a:t>
            </a:r>
          </a:p>
        </p:txBody>
      </p:sp>
    </p:spTree>
    <p:extLst>
      <p:ext uri="{BB962C8B-B14F-4D97-AF65-F5344CB8AC3E}">
        <p14:creationId xmlns:p14="http://schemas.microsoft.com/office/powerpoint/2010/main" val="3874796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592</TotalTime>
  <Words>235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Week 9</vt:lpstr>
      <vt:lpstr>Monday</vt:lpstr>
      <vt:lpstr>What is a narrative?</vt:lpstr>
      <vt:lpstr>Tuesday</vt:lpstr>
      <vt:lpstr>Wednesday</vt:lpstr>
      <vt:lpstr>Thursday</vt:lpstr>
      <vt:lpstr>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</dc:title>
  <dc:creator>Kaitlyn Kelleher</dc:creator>
  <cp:lastModifiedBy>Kelleher, Kaitlyn A</cp:lastModifiedBy>
  <cp:revision>4</cp:revision>
  <dcterms:created xsi:type="dcterms:W3CDTF">2019-09-30T03:33:28Z</dcterms:created>
  <dcterms:modified xsi:type="dcterms:W3CDTF">2019-10-01T00:51:40Z</dcterms:modified>
</cp:coreProperties>
</file>