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dest.org/artliterature/cave-paintings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the+altamira+cave&amp;&amp;view=detail&amp;mid=7140BC5303D3BFA4E4517140BC5303D3BFA4E451&amp;&amp;FORM=VRDG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 Week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00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to Page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Start Defining Your Power Words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232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15 Bell Ringer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6377" y="1149531"/>
            <a:ext cx="35530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Copy these questions down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What creatures/objects are represented in this cave drawing?</a:t>
            </a:r>
          </a:p>
          <a:p>
            <a:endParaRPr lang="en-US" sz="2400" dirty="0"/>
          </a:p>
          <a:p>
            <a:r>
              <a:rPr lang="en-US" sz="2400" dirty="0"/>
              <a:t>2. What do you think this drawing was made with?</a:t>
            </a:r>
          </a:p>
          <a:p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smtClean="0"/>
              <a:t>What could you infer about early humans?</a:t>
            </a:r>
            <a:endParaRPr lang="en-US" sz="2400" dirty="0"/>
          </a:p>
        </p:txBody>
      </p:sp>
      <p:pic>
        <p:nvPicPr>
          <p:cNvPr id="4" name="Content Placeholder 3" descr="EatMedia - New Ideas For New Business Development: Every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3" y="1910464"/>
            <a:ext cx="5635367" cy="4113818"/>
          </a:xfrm>
        </p:spPr>
      </p:pic>
    </p:spTree>
    <p:extLst>
      <p:ext uri="{BB962C8B-B14F-4D97-AF65-F5344CB8AC3E}">
        <p14:creationId xmlns:p14="http://schemas.microsoft.com/office/powerpoint/2010/main" val="423600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Earliest Humans and the Stone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While you’re reading, mark !? * symbols</a:t>
            </a:r>
          </a:p>
          <a:p>
            <a:r>
              <a:rPr lang="en-US" sz="4000" dirty="0" smtClean="0"/>
              <a:t>Highlight with colors (yellow &amp; Green)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86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Archeology and Important Findings (p.16)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the article with ! (things that surprise you), ? (things that are confusing), and * (things that are important)</a:t>
            </a:r>
          </a:p>
          <a:p>
            <a:r>
              <a:rPr lang="en-US" dirty="0" smtClean="0"/>
              <a:t>Highlight the “Power Words” yellow</a:t>
            </a:r>
          </a:p>
          <a:p>
            <a:r>
              <a:rPr lang="en-US" dirty="0" smtClean="0"/>
              <a:t>Descriptions of “Power Words” must be highlighted green.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1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article “Archeology and Important Findings”</a:t>
            </a:r>
          </a:p>
          <a:p>
            <a:r>
              <a:rPr lang="en-US" dirty="0" smtClean="0"/>
              <a:t>Summaries involve who, what, when, where, why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0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15 Bell Ringer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6" y="1690688"/>
            <a:ext cx="5363744" cy="4351338"/>
          </a:xfrm>
        </p:spPr>
      </p:pic>
      <p:sp>
        <p:nvSpPr>
          <p:cNvPr id="7" name="TextBox 6"/>
          <p:cNvSpPr txBox="1"/>
          <p:nvPr/>
        </p:nvSpPr>
        <p:spPr>
          <a:xfrm>
            <a:off x="6936377" y="1149531"/>
            <a:ext cx="35530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Copy these questions down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What creatures/objects are represented in this cave drawing?</a:t>
            </a:r>
          </a:p>
          <a:p>
            <a:endParaRPr lang="en-US" sz="2400" dirty="0"/>
          </a:p>
          <a:p>
            <a:r>
              <a:rPr lang="en-US" sz="2400" dirty="0"/>
              <a:t>2. What do you think this drawing was made with?</a:t>
            </a:r>
          </a:p>
          <a:p>
            <a:endParaRPr lang="en-US" sz="2400" dirty="0"/>
          </a:p>
          <a:p>
            <a:r>
              <a:rPr lang="en-US" sz="2400" dirty="0"/>
              <a:t>3. How old do you think this is?</a:t>
            </a:r>
          </a:p>
        </p:txBody>
      </p:sp>
    </p:spTree>
    <p:extLst>
      <p:ext uri="{BB962C8B-B14F-4D97-AF65-F5344CB8AC3E}">
        <p14:creationId xmlns:p14="http://schemas.microsoft.com/office/powerpoint/2010/main" val="146165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15 Bell Ringer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6" y="1690688"/>
            <a:ext cx="5363744" cy="4351338"/>
          </a:xfrm>
        </p:spPr>
      </p:pic>
      <p:sp>
        <p:nvSpPr>
          <p:cNvPr id="7" name="TextBox 6"/>
          <p:cNvSpPr txBox="1"/>
          <p:nvPr/>
        </p:nvSpPr>
        <p:spPr>
          <a:xfrm>
            <a:off x="6936377" y="1149531"/>
            <a:ext cx="35530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Copy these questions down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Handprints bison and horses</a:t>
            </a:r>
          </a:p>
          <a:p>
            <a:endParaRPr lang="en-US" sz="2400" dirty="0"/>
          </a:p>
          <a:p>
            <a:r>
              <a:rPr lang="en-US" sz="2400" dirty="0" smtClean="0"/>
              <a:t>2. This drawing is made with ochre and charcoal</a:t>
            </a:r>
          </a:p>
          <a:p>
            <a:endParaRPr lang="en-US" sz="2400" dirty="0" smtClean="0"/>
          </a:p>
          <a:p>
            <a:r>
              <a:rPr lang="en-US" sz="2400" dirty="0" smtClean="0"/>
              <a:t>3. This drawing is 35,600 years old (found in modern day Spain).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80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15 Bell Ringer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6" y="1690688"/>
            <a:ext cx="5129703" cy="4161472"/>
          </a:xfrm>
        </p:spPr>
      </p:pic>
      <p:sp>
        <p:nvSpPr>
          <p:cNvPr id="7" name="TextBox 6"/>
          <p:cNvSpPr txBox="1"/>
          <p:nvPr/>
        </p:nvSpPr>
        <p:spPr>
          <a:xfrm>
            <a:off x="6322423" y="1149531"/>
            <a:ext cx="54472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Altamira Cave</a:t>
            </a:r>
          </a:p>
          <a:p>
            <a:r>
              <a:rPr lang="en-US" sz="2400" dirty="0">
                <a:hlinkClick r:id="rId3"/>
              </a:rPr>
              <a:t>http://www.oldest.org/artliterature/cave-paintings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Was discovered by </a:t>
            </a:r>
            <a:r>
              <a:rPr lang="en-US" sz="2400" dirty="0" err="1" smtClean="0"/>
              <a:t>Marcelino</a:t>
            </a:r>
            <a:r>
              <a:rPr lang="en-US" sz="2400" dirty="0" smtClean="0"/>
              <a:t> </a:t>
            </a:r>
            <a:r>
              <a:rPr lang="en-US" sz="2400" dirty="0" err="1" smtClean="0"/>
              <a:t>Sanz</a:t>
            </a:r>
            <a:r>
              <a:rPr lang="en-US" sz="2400" dirty="0" smtClean="0"/>
              <a:t> de </a:t>
            </a:r>
            <a:r>
              <a:rPr lang="en-US" sz="2400" dirty="0" err="1" smtClean="0"/>
              <a:t>Sautuola</a:t>
            </a:r>
            <a:r>
              <a:rPr lang="en-US" sz="2400" dirty="0" smtClean="0"/>
              <a:t> in Northern Spain. Discovered within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century, the Altamira Cave was the original cave where prehistoric paintings were found. The paintings were of such a high quality that scientific society thought it was fake! At that time, most people didn’t think prehistoric humans had the intellectual ability to create something like this. But they could!</a:t>
            </a:r>
          </a:p>
        </p:txBody>
      </p:sp>
    </p:spTree>
    <p:extLst>
      <p:ext uri="{BB962C8B-B14F-4D97-AF65-F5344CB8AC3E}">
        <p14:creationId xmlns:p14="http://schemas.microsoft.com/office/powerpoint/2010/main" val="248933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Altamira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https://www.bing.com/videos/search?q=the+altamira+cave&amp;&amp;view=detail&amp;mid=7140BC5303D3BFA4E4517140BC5303D3BFA4E451&amp;&amp;</a:t>
            </a:r>
            <a:r>
              <a:rPr lang="en-US" dirty="0" smtClean="0">
                <a:hlinkClick r:id="rId2"/>
              </a:rPr>
              <a:t>FORM=VRDGAR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2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</TotalTime>
  <Words>322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Social Studies Week 4 </vt:lpstr>
      <vt:lpstr>P. 15 Bell Ringer</vt:lpstr>
      <vt:lpstr>The Earliest Humans and the Stone Age</vt:lpstr>
      <vt:lpstr>Archeology and Important Findings (p.16)</vt:lpstr>
      <vt:lpstr>P. 17</vt:lpstr>
      <vt:lpstr>P. 15 Bell Ringer</vt:lpstr>
      <vt:lpstr>P. 15 Bell Ringer</vt:lpstr>
      <vt:lpstr>P. 15 Bell Ringer</vt:lpstr>
      <vt:lpstr>Welcome to Altamira</vt:lpstr>
      <vt:lpstr>Turn to Page 7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Week 4 </dc:title>
  <dc:creator>Kelleher, Kaitlyn A</dc:creator>
  <cp:lastModifiedBy>Kelleher, Kaitlyn A</cp:lastModifiedBy>
  <cp:revision>1</cp:revision>
  <dcterms:created xsi:type="dcterms:W3CDTF">2019-08-27T03:49:02Z</dcterms:created>
  <dcterms:modified xsi:type="dcterms:W3CDTF">2019-08-27T03:50:31Z</dcterms:modified>
</cp:coreProperties>
</file>