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62" r:id="rId3"/>
    <p:sldId id="263" r:id="rId4"/>
    <p:sldId id="264" r:id="rId5"/>
    <p:sldId id="287" r:id="rId6"/>
    <p:sldId id="288" r:id="rId7"/>
    <p:sldId id="289"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4" r:id="rId24"/>
    <p:sldId id="280" r:id="rId25"/>
    <p:sldId id="285" r:id="rId26"/>
    <p:sldId id="281" r:id="rId27"/>
    <p:sldId id="290" r:id="rId28"/>
    <p:sldId id="291" r:id="rId29"/>
    <p:sldId id="283" r:id="rId30"/>
    <p:sldId id="282"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8/8/2019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8/8/2019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8/8/2019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8/8/2019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8/8/2019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8/8/2019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8/8/2019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 – Social Studies</a:t>
            </a:r>
            <a:endParaRPr lang="en-US" dirty="0"/>
          </a:p>
        </p:txBody>
      </p:sp>
      <p:sp>
        <p:nvSpPr>
          <p:cNvPr id="3" name="Subtitle 2"/>
          <p:cNvSpPr>
            <a:spLocks noGrp="1"/>
          </p:cNvSpPr>
          <p:nvPr>
            <p:ph type="subTitle" idx="1"/>
          </p:nvPr>
        </p:nvSpPr>
        <p:spPr/>
        <p:txBody>
          <a:bodyPr/>
          <a:lstStyle/>
          <a:p>
            <a:r>
              <a:rPr lang="en-US" dirty="0" smtClean="0"/>
              <a:t>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197319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Class Works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1.) Get your materials (you will have a class folder and an interactive notebook)</a:t>
            </a:r>
          </a:p>
          <a:p>
            <a:pPr marL="0" indent="0">
              <a:buNone/>
            </a:pPr>
            <a:r>
              <a:rPr lang="en-US" sz="2800" dirty="0" smtClean="0"/>
              <a:t>2.) Quietly work on your warm up at the start of every class</a:t>
            </a:r>
          </a:p>
          <a:p>
            <a:pPr marL="0" indent="0">
              <a:buNone/>
            </a:pPr>
            <a:r>
              <a:rPr lang="en-US" sz="2800" dirty="0" smtClean="0"/>
              <a:t>3.) Listen quietly to instruction</a:t>
            </a:r>
          </a:p>
          <a:p>
            <a:pPr marL="0" indent="0">
              <a:buNone/>
            </a:pPr>
            <a:r>
              <a:rPr lang="en-US" sz="2800" dirty="0" smtClean="0"/>
              <a:t>4.) Practice skills with group/partner work</a:t>
            </a:r>
          </a:p>
          <a:p>
            <a:pPr marL="0" indent="0">
              <a:buNone/>
            </a:pPr>
            <a:r>
              <a:rPr lang="en-US" sz="2800" dirty="0" smtClean="0"/>
              <a:t>5.) Independently work on an exit ticket (silent)</a:t>
            </a:r>
          </a:p>
        </p:txBody>
      </p:sp>
    </p:spTree>
    <p:extLst>
      <p:ext uri="{BB962C8B-B14F-4D97-AF65-F5344CB8AC3E}">
        <p14:creationId xmlns:p14="http://schemas.microsoft.com/office/powerpoint/2010/main" val="1500211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each activity</a:t>
            </a:r>
            <a:endParaRPr lang="en-US" dirty="0"/>
          </a:p>
        </p:txBody>
      </p:sp>
      <p:sp>
        <p:nvSpPr>
          <p:cNvPr id="3" name="Content Placeholder 2"/>
          <p:cNvSpPr>
            <a:spLocks noGrp="1"/>
          </p:cNvSpPr>
          <p:nvPr>
            <p:ph idx="1"/>
          </p:nvPr>
        </p:nvSpPr>
        <p:spPr/>
        <p:txBody>
          <a:bodyPr>
            <a:normAutofit/>
          </a:bodyPr>
          <a:lstStyle/>
          <a:p>
            <a:pPr marL="0" indent="0">
              <a:buNone/>
            </a:pPr>
            <a:r>
              <a:rPr lang="en-US" sz="3600" u="sng" dirty="0" smtClean="0"/>
              <a:t>3 Different Types:</a:t>
            </a:r>
          </a:p>
          <a:p>
            <a:pPr marL="0" indent="0">
              <a:buNone/>
            </a:pPr>
            <a:endParaRPr lang="en-US" sz="3600" u="sng" dirty="0" smtClean="0"/>
          </a:p>
          <a:p>
            <a:pPr marL="0" indent="0">
              <a:buNone/>
            </a:pPr>
            <a:r>
              <a:rPr lang="en-US" sz="3600" b="1" dirty="0" smtClean="0"/>
              <a:t>INDEPENDENT</a:t>
            </a:r>
          </a:p>
          <a:p>
            <a:pPr marL="0" indent="0">
              <a:buNone/>
            </a:pPr>
            <a:r>
              <a:rPr lang="en-US" sz="3600" b="1" dirty="0" smtClean="0"/>
              <a:t>PARTNER/GROUP</a:t>
            </a:r>
          </a:p>
          <a:p>
            <a:pPr marL="0" indent="0">
              <a:buNone/>
            </a:pPr>
            <a:r>
              <a:rPr lang="en-US" sz="3600" b="1" dirty="0" smtClean="0"/>
              <a:t>BIG GROUP</a:t>
            </a:r>
          </a:p>
          <a:p>
            <a:pPr marL="0" indent="0">
              <a:buNone/>
            </a:pPr>
            <a:r>
              <a:rPr lang="en-US" sz="3600" b="1" dirty="0" smtClean="0"/>
              <a:t>HALLWAY</a:t>
            </a:r>
            <a:endParaRPr lang="en-US" sz="3600" b="1" dirty="0"/>
          </a:p>
        </p:txBody>
      </p:sp>
    </p:spTree>
    <p:extLst>
      <p:ext uri="{BB962C8B-B14F-4D97-AF65-F5344CB8AC3E}">
        <p14:creationId xmlns:p14="http://schemas.microsoft.com/office/powerpoint/2010/main" val="736601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EXPECTATIONS</a:t>
            </a:r>
            <a:endParaRPr lang="en-US" dirty="0"/>
          </a:p>
        </p:txBody>
      </p:sp>
      <p:sp>
        <p:nvSpPr>
          <p:cNvPr id="6" name="Rectangle 5"/>
          <p:cNvSpPr>
            <a:spLocks noChangeArrowheads="1"/>
          </p:cNvSpPr>
          <p:nvPr/>
        </p:nvSpPr>
        <p:spPr bwMode="auto">
          <a:xfrm>
            <a:off x="796834" y="2366196"/>
            <a:ext cx="10541726"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COME TO CLASS ON TIME</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DO NOT EAT/DRINK WITHOUT PERMISSION</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HAVE A PENCIL, YOUR CLASS FOLDER, AND HOMEWORK FOLDER ON YOUR DESK</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QUIETLY BEGIN WEEKLY BELLRINGER (5 MINUTES)</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MAINTAIN A SILENT WORKING ENVIROMENT</a:t>
            </a:r>
            <a:endParaRPr kumimoji="0" lang="en-US" altLang="en-US" sz="28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572" y="4216864"/>
            <a:ext cx="2266950" cy="2295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23224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14900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PARTNER/SMALL GROUP EXPECTATIONS</a:t>
            </a:r>
            <a:endParaRPr lang="en-US" dirty="0"/>
          </a:p>
        </p:txBody>
      </p:sp>
      <p:sp>
        <p:nvSpPr>
          <p:cNvPr id="6" name="Rectangle 5"/>
          <p:cNvSpPr>
            <a:spLocks noChangeArrowheads="1"/>
          </p:cNvSpPr>
          <p:nvPr/>
        </p:nvSpPr>
        <p:spPr bwMode="auto">
          <a:xfrm>
            <a:off x="796834" y="1165868"/>
            <a:ext cx="10541726"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endParaRPr lang="en-US" sz="3600" dirty="0" smtClean="0">
              <a:latin typeface="+mn-lt"/>
            </a:endParaRPr>
          </a:p>
          <a:p>
            <a:pPr lvl="0"/>
            <a:endParaRPr lang="en-US" sz="3600" dirty="0">
              <a:latin typeface="+mn-lt"/>
            </a:endParaRPr>
          </a:p>
          <a:p>
            <a:pPr lvl="0"/>
            <a:endParaRPr lang="en-US" sz="3600" dirty="0" smtClean="0">
              <a:latin typeface="+mn-lt"/>
            </a:endParaRPr>
          </a:p>
          <a:p>
            <a:pPr marL="571500" lvl="0" indent="-571500">
              <a:buFont typeface="Arial" panose="020B0604020202020204" pitchFamily="34" charset="0"/>
              <a:buChar char="•"/>
            </a:pPr>
            <a:r>
              <a:rPr lang="en-US" sz="3600" dirty="0" smtClean="0">
                <a:latin typeface="+mn-lt"/>
              </a:rPr>
              <a:t>DO </a:t>
            </a:r>
            <a:r>
              <a:rPr lang="en-US" sz="3600" dirty="0">
                <a:latin typeface="+mn-lt"/>
              </a:rPr>
              <a:t>NOT TALK TO OTHER </a:t>
            </a:r>
            <a:r>
              <a:rPr lang="en-US" sz="3600" dirty="0" smtClean="0">
                <a:latin typeface="+mn-lt"/>
              </a:rPr>
              <a:t>GROUPS</a:t>
            </a:r>
            <a:endParaRPr lang="en-US" sz="3600" dirty="0">
              <a:latin typeface="+mn-lt"/>
            </a:endParaRPr>
          </a:p>
          <a:p>
            <a:pPr marL="571500" lvl="0" indent="-571500">
              <a:buFont typeface="Arial" panose="020B0604020202020204" pitchFamily="34" charset="0"/>
              <a:buChar char="•"/>
            </a:pPr>
            <a:r>
              <a:rPr lang="en-US" sz="3600" dirty="0" smtClean="0">
                <a:latin typeface="+mn-lt"/>
              </a:rPr>
              <a:t>ELECTRONICS </a:t>
            </a:r>
            <a:r>
              <a:rPr lang="en-US" sz="3600" dirty="0">
                <a:latin typeface="+mn-lt"/>
              </a:rPr>
              <a:t>ARE OFF AND AWAY </a:t>
            </a:r>
            <a:endParaRPr lang="en-US" sz="3600" dirty="0" smtClean="0">
              <a:latin typeface="+mn-lt"/>
            </a:endParaRPr>
          </a:p>
          <a:p>
            <a:pPr lvl="0"/>
            <a:r>
              <a:rPr lang="en-US" sz="3600" dirty="0">
                <a:latin typeface="+mn-lt"/>
              </a:rPr>
              <a:t>	</a:t>
            </a:r>
            <a:r>
              <a:rPr lang="en-US" sz="3600" dirty="0" smtClean="0">
                <a:latin typeface="+mn-lt"/>
              </a:rPr>
              <a:t>(</a:t>
            </a:r>
            <a:r>
              <a:rPr lang="en-US" sz="3600" dirty="0">
                <a:latin typeface="+mn-lt"/>
              </a:rPr>
              <a:t>UNLESS YOU HAVE PERMISSION</a:t>
            </a:r>
            <a:r>
              <a:rPr lang="en-US" sz="3600" dirty="0" smtClean="0">
                <a:latin typeface="+mn-lt"/>
              </a:rPr>
              <a:t>)</a:t>
            </a:r>
          </a:p>
          <a:p>
            <a:pPr marL="571500" lvl="0" indent="-571500">
              <a:buFont typeface="Arial" panose="020B0604020202020204" pitchFamily="34" charset="0"/>
              <a:buChar char="•"/>
            </a:pPr>
            <a:r>
              <a:rPr lang="en-US" sz="3600" dirty="0" smtClean="0">
                <a:latin typeface="+mn-lt"/>
              </a:rPr>
              <a:t>FULFILL </a:t>
            </a:r>
            <a:r>
              <a:rPr lang="en-US" sz="3600" dirty="0">
                <a:latin typeface="+mn-lt"/>
              </a:rPr>
              <a:t>PARTNER/GROUP </a:t>
            </a:r>
            <a:r>
              <a:rPr lang="en-US" sz="3600" dirty="0" smtClean="0">
                <a:latin typeface="+mn-lt"/>
              </a:rPr>
              <a:t>ROLES</a:t>
            </a:r>
          </a:p>
          <a:p>
            <a:pPr marL="571500" lvl="0" indent="-571500">
              <a:buFont typeface="Arial" panose="020B0604020202020204" pitchFamily="34" charset="0"/>
              <a:buChar char="•"/>
            </a:pPr>
            <a:r>
              <a:rPr lang="en-US" sz="3600" dirty="0" smtClean="0">
                <a:latin typeface="+mn-lt"/>
              </a:rPr>
              <a:t>REMAIN </a:t>
            </a:r>
            <a:r>
              <a:rPr lang="en-US" sz="3600" dirty="0">
                <a:latin typeface="+mn-lt"/>
              </a:rPr>
              <a:t>SEATED AT ALL </a:t>
            </a:r>
            <a:r>
              <a:rPr lang="en-US" sz="3600" dirty="0" smtClean="0">
                <a:latin typeface="+mn-lt"/>
              </a:rPr>
              <a:t>TIMES</a:t>
            </a:r>
          </a:p>
          <a:p>
            <a:pPr marL="571500" lvl="0" indent="-571500">
              <a:buFont typeface="Arial" panose="020B0604020202020204" pitchFamily="34" charset="0"/>
              <a:buChar char="•"/>
            </a:pPr>
            <a:r>
              <a:rPr lang="en-US" sz="3600" dirty="0" smtClean="0">
                <a:latin typeface="+mn-lt"/>
              </a:rPr>
              <a:t>BE </a:t>
            </a:r>
            <a:r>
              <a:rPr lang="en-US" sz="3600" dirty="0">
                <a:latin typeface="+mn-lt"/>
              </a:rPr>
              <a:t>KIND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0" y="23224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8386355" y="225019"/>
            <a:ext cx="3161211" cy="2544307"/>
          </a:xfrm>
          <a:prstGeom prst="rect">
            <a:avLst/>
          </a:prstGeom>
        </p:spPr>
      </p:pic>
    </p:spTree>
    <p:extLst>
      <p:ext uri="{BB962C8B-B14F-4D97-AF65-F5344CB8AC3E}">
        <p14:creationId xmlns:p14="http://schemas.microsoft.com/office/powerpoint/2010/main" val="1059156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GROUP EXPECTATIONS</a:t>
            </a:r>
            <a:endParaRPr lang="en-US" dirty="0"/>
          </a:p>
        </p:txBody>
      </p:sp>
      <p:sp>
        <p:nvSpPr>
          <p:cNvPr id="4" name="Rectangle 2"/>
          <p:cNvSpPr>
            <a:spLocks noChangeArrowheads="1"/>
          </p:cNvSpPr>
          <p:nvPr/>
        </p:nvSpPr>
        <p:spPr bwMode="auto">
          <a:xfrm>
            <a:off x="130628" y="2146723"/>
            <a:ext cx="1086816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LISTEN QUIETLY TO OTHERS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ELECTRONICS OFF AND AWAY</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YOUR TURN, ALWAYS RAISE YOUR HAND AND WAIT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ONLY ONE PERSON TALKS AT A TIME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STAY SEATED WHILE SOMEONE IS SHARING</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5470" y="3857300"/>
            <a:ext cx="3897158" cy="24688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30628" y="740255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91708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HALLWAY EXPECTATIONS</a:t>
            </a:r>
            <a:endParaRPr lang="en-US" dirty="0"/>
          </a:p>
        </p:txBody>
      </p:sp>
      <p:sp>
        <p:nvSpPr>
          <p:cNvPr id="3" name="Content Placeholder 2"/>
          <p:cNvSpPr>
            <a:spLocks noGrp="1"/>
          </p:cNvSpPr>
          <p:nvPr>
            <p:ph idx="1"/>
          </p:nvPr>
        </p:nvSpPr>
        <p:spPr/>
        <p:txBody>
          <a:bodyPr/>
          <a:lstStyle/>
          <a:p>
            <a:pPr lvl="0"/>
            <a:r>
              <a:rPr lang="en-US" dirty="0"/>
              <a:t>KEEP HANDS AND FEET TO YOURSELF</a:t>
            </a:r>
          </a:p>
          <a:p>
            <a:pPr lvl="0"/>
            <a:r>
              <a:rPr lang="en-US" dirty="0"/>
              <a:t>COME TO CLASS ON TIME</a:t>
            </a:r>
          </a:p>
          <a:p>
            <a:pPr lvl="0"/>
            <a:r>
              <a:rPr lang="en-US" dirty="0"/>
              <a:t>REMAIN QUIET WHILE CLASSES ARE IN SESSION</a:t>
            </a:r>
          </a:p>
          <a:p>
            <a:pPr lvl="0"/>
            <a:r>
              <a:rPr lang="en-US" dirty="0"/>
              <a:t>ONLY ONE PERSON CAN LEAVE THE ROOM AT A TIME</a:t>
            </a:r>
          </a:p>
          <a:p>
            <a:pPr lvl="0"/>
            <a:r>
              <a:rPr lang="en-US" dirty="0"/>
              <a:t>PLEASE KEEP THE BATHROOMS AS NEAT AS YOU FIND THEM</a:t>
            </a:r>
          </a:p>
          <a:p>
            <a:pPr lvl="0"/>
            <a:r>
              <a:rPr lang="en-US" dirty="0"/>
              <a:t>IN THE EVENT OF AN EMERGENCY, FIND THE </a:t>
            </a:r>
            <a:r>
              <a:rPr lang="en-US" i="1" u="sng" dirty="0"/>
              <a:t>CLOSEST</a:t>
            </a:r>
            <a:r>
              <a:rPr lang="en-US" dirty="0"/>
              <a:t> TEACHER FOR ASSISTANCE</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441735" y="916368"/>
            <a:ext cx="3381375" cy="2355215"/>
          </a:xfrm>
          <a:prstGeom prst="rect">
            <a:avLst/>
          </a:prstGeom>
        </p:spPr>
      </p:pic>
    </p:spTree>
    <p:extLst>
      <p:ext uri="{BB962C8B-B14F-4D97-AF65-F5344CB8AC3E}">
        <p14:creationId xmlns:p14="http://schemas.microsoft.com/office/powerpoint/2010/main" val="235213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EXPECTATION</a:t>
            </a:r>
            <a:endParaRPr lang="en-US" dirty="0"/>
          </a:p>
        </p:txBody>
      </p:sp>
      <p:sp>
        <p:nvSpPr>
          <p:cNvPr id="3" name="Content Placeholder 2"/>
          <p:cNvSpPr>
            <a:spLocks noGrp="1"/>
          </p:cNvSpPr>
          <p:nvPr>
            <p:ph idx="1"/>
          </p:nvPr>
        </p:nvSpPr>
        <p:spPr/>
        <p:txBody>
          <a:bodyPr/>
          <a:lstStyle/>
          <a:p>
            <a:pPr marL="0" lvl="0" indent="0">
              <a:buNone/>
            </a:pPr>
            <a:r>
              <a:rPr lang="en-US" sz="4400" dirty="0" smtClean="0"/>
              <a:t>1. CHANGE </a:t>
            </a:r>
            <a:r>
              <a:rPr lang="en-US" sz="4400" dirty="0"/>
              <a:t>OF SEAT </a:t>
            </a:r>
            <a:r>
              <a:rPr lang="en-US" sz="4400" dirty="0" smtClean="0"/>
              <a:t> (</a:t>
            </a:r>
            <a:r>
              <a:rPr lang="en-US" sz="4400" dirty="0"/>
              <a:t>1</a:t>
            </a:r>
            <a:r>
              <a:rPr lang="en-US" sz="4400" baseline="30000" dirty="0"/>
              <a:t>ST</a:t>
            </a:r>
            <a:r>
              <a:rPr lang="en-US" sz="4400" dirty="0"/>
              <a:t> WARNING)</a:t>
            </a:r>
          </a:p>
          <a:p>
            <a:pPr marL="0" indent="0">
              <a:buNone/>
            </a:pPr>
            <a:r>
              <a:rPr lang="en-US" sz="4400" dirty="0"/>
              <a:t> </a:t>
            </a:r>
          </a:p>
          <a:p>
            <a:pPr marL="0" lvl="0" indent="0">
              <a:buNone/>
            </a:pPr>
            <a:r>
              <a:rPr lang="en-US" sz="4400" dirty="0" smtClean="0"/>
              <a:t>2.  LOSS </a:t>
            </a:r>
            <a:r>
              <a:rPr lang="en-US" sz="4400" dirty="0"/>
              <a:t>OF PRIVILEDGE</a:t>
            </a:r>
          </a:p>
          <a:p>
            <a:endParaRPr lang="en-US" dirty="0"/>
          </a:p>
        </p:txBody>
      </p:sp>
    </p:spTree>
    <p:extLst>
      <p:ext uri="{BB962C8B-B14F-4D97-AF65-F5344CB8AC3E}">
        <p14:creationId xmlns:p14="http://schemas.microsoft.com/office/powerpoint/2010/main" val="1593218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EXPECTATIONS</a:t>
            </a:r>
            <a:endParaRPr lang="en-US" dirty="0"/>
          </a:p>
        </p:txBody>
      </p:sp>
      <p:sp>
        <p:nvSpPr>
          <p:cNvPr id="3" name="Content Placeholder 2"/>
          <p:cNvSpPr>
            <a:spLocks noGrp="1"/>
          </p:cNvSpPr>
          <p:nvPr>
            <p:ph idx="1"/>
          </p:nvPr>
        </p:nvSpPr>
        <p:spPr/>
        <p:txBody>
          <a:bodyPr/>
          <a:lstStyle/>
          <a:p>
            <a:pPr marL="0" lvl="0" indent="0">
              <a:buNone/>
            </a:pPr>
            <a:r>
              <a:rPr lang="en-US" sz="3600" dirty="0" smtClean="0"/>
              <a:t>1. </a:t>
            </a:r>
            <a:r>
              <a:rPr lang="en-US" sz="3600" dirty="0" err="1" smtClean="0"/>
              <a:t>LiveSchool</a:t>
            </a:r>
            <a:r>
              <a:rPr lang="en-US" sz="3600" dirty="0" smtClean="0"/>
              <a:t> </a:t>
            </a:r>
            <a:r>
              <a:rPr lang="en-US" sz="3600" dirty="0"/>
              <a:t>Points get you cool </a:t>
            </a:r>
            <a:r>
              <a:rPr lang="en-US" sz="3600" dirty="0" smtClean="0"/>
              <a:t>privileges</a:t>
            </a:r>
          </a:p>
          <a:p>
            <a:pPr marL="0" lvl="0" indent="0">
              <a:buNone/>
            </a:pPr>
            <a:endParaRPr lang="en-US" sz="3600" dirty="0" smtClean="0"/>
          </a:p>
          <a:p>
            <a:pPr marL="0" lvl="0" indent="0">
              <a:buNone/>
            </a:pPr>
            <a:r>
              <a:rPr lang="en-US" sz="3600" dirty="0" smtClean="0"/>
              <a:t>2. Partners/Teams </a:t>
            </a:r>
            <a:r>
              <a:rPr lang="en-US" sz="3600" dirty="0"/>
              <a:t>with the most group points can sit in the Library Lounge for a week.</a:t>
            </a:r>
          </a:p>
          <a:p>
            <a:endParaRPr lang="en-US" dirty="0"/>
          </a:p>
        </p:txBody>
      </p:sp>
    </p:spTree>
    <p:extLst>
      <p:ext uri="{BB962C8B-B14F-4D97-AF65-F5344CB8AC3E}">
        <p14:creationId xmlns:p14="http://schemas.microsoft.com/office/powerpoint/2010/main" val="586971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Expectations – Big DEAL</a:t>
            </a:r>
            <a:endParaRPr lang="en-US" dirty="0"/>
          </a:p>
        </p:txBody>
      </p:sp>
      <p:sp>
        <p:nvSpPr>
          <p:cNvPr id="3" name="Content Placeholder 2"/>
          <p:cNvSpPr>
            <a:spLocks noGrp="1"/>
          </p:cNvSpPr>
          <p:nvPr>
            <p:ph idx="1"/>
          </p:nvPr>
        </p:nvSpPr>
        <p:spPr/>
        <p:txBody>
          <a:bodyPr/>
          <a:lstStyle/>
          <a:p>
            <a:r>
              <a:rPr lang="en-US" dirty="0" smtClean="0"/>
              <a:t>Fire Drill we leave through the side door</a:t>
            </a:r>
          </a:p>
          <a:p>
            <a:r>
              <a:rPr lang="en-US" dirty="0" smtClean="0"/>
              <a:t>Lock Down – we hide around the room (not all in one place because that is stupid), barricade the door, and </a:t>
            </a:r>
            <a:r>
              <a:rPr lang="en-US" dirty="0" err="1" smtClean="0"/>
              <a:t>shhhhhh</a:t>
            </a:r>
            <a:endParaRPr lang="en-US" dirty="0" smtClean="0"/>
          </a:p>
          <a:p>
            <a:r>
              <a:rPr lang="en-US" dirty="0" smtClean="0"/>
              <a:t>Tornado – we hide where there are no windows. Cover your head!</a:t>
            </a:r>
          </a:p>
          <a:p>
            <a:r>
              <a:rPr lang="en-US" dirty="0" smtClean="0"/>
              <a:t>Medical Emergency – one person runs to office, another to Mr. Wall’s (getting first responders)</a:t>
            </a:r>
            <a:endParaRPr lang="en-US" dirty="0"/>
          </a:p>
        </p:txBody>
      </p:sp>
    </p:spTree>
    <p:extLst>
      <p:ext uri="{BB962C8B-B14F-4D97-AF65-F5344CB8AC3E}">
        <p14:creationId xmlns:p14="http://schemas.microsoft.com/office/powerpoint/2010/main" val="1489330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the Teacher</a:t>
            </a:r>
            <a:endParaRPr lang="en-US" dirty="0"/>
          </a:p>
        </p:txBody>
      </p:sp>
      <p:sp>
        <p:nvSpPr>
          <p:cNvPr id="3" name="Content Placeholder 2"/>
          <p:cNvSpPr>
            <a:spLocks noGrp="1"/>
          </p:cNvSpPr>
          <p:nvPr>
            <p:ph idx="1"/>
          </p:nvPr>
        </p:nvSpPr>
        <p:spPr/>
        <p:txBody>
          <a:bodyPr>
            <a:normAutofit/>
          </a:bodyPr>
          <a:lstStyle/>
          <a:p>
            <a:r>
              <a:rPr lang="en-US" sz="3600" dirty="0" smtClean="0"/>
              <a:t>Create a list of expectations that you have for Ms. Kate and Ms. G. What can we do to ensure your engagement and success in this class?</a:t>
            </a:r>
            <a:endParaRPr lang="en-US" sz="3600" dirty="0"/>
          </a:p>
        </p:txBody>
      </p:sp>
    </p:spTree>
    <p:extLst>
      <p:ext uri="{BB962C8B-B14F-4D97-AF65-F5344CB8AC3E}">
        <p14:creationId xmlns:p14="http://schemas.microsoft.com/office/powerpoint/2010/main" val="74378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Seating Chart Period </a:t>
            </a:r>
            <a:r>
              <a:rPr lang="en-US" dirty="0" smtClean="0"/>
              <a:t>6 </a:t>
            </a:r>
            <a:r>
              <a:rPr lang="en-US" dirty="0"/>
              <a:t>&amp; Grab a packet (back table)</a:t>
            </a:r>
          </a:p>
        </p:txBody>
      </p:sp>
      <p:sp>
        <p:nvSpPr>
          <p:cNvPr id="3" name="Content Placeholder 2"/>
          <p:cNvSpPr>
            <a:spLocks noGrp="1"/>
          </p:cNvSpPr>
          <p:nvPr>
            <p:ph idx="1"/>
          </p:nvPr>
        </p:nvSpPr>
        <p:spPr/>
        <p:txBody>
          <a:bodyPr/>
          <a:lstStyle/>
          <a:p>
            <a:pPr marL="0" indent="0">
              <a:buNone/>
            </a:pPr>
            <a:r>
              <a:rPr lang="en-US" dirty="0" smtClean="0"/>
              <a:t>Teacher Desk			Board						Door</a:t>
            </a:r>
          </a:p>
          <a:p>
            <a:pPr marL="0" indent="0">
              <a:buNone/>
            </a:pPr>
            <a:r>
              <a:rPr lang="en-US" dirty="0"/>
              <a:t>	</a:t>
            </a:r>
            <a:r>
              <a:rPr lang="en-US" dirty="0" smtClean="0"/>
              <a:t>		Dejuan &amp; Miles			Allyson &amp; Victor</a:t>
            </a:r>
          </a:p>
          <a:p>
            <a:pPr marL="0" indent="0">
              <a:buNone/>
            </a:pPr>
            <a:r>
              <a:rPr lang="en-US" dirty="0"/>
              <a:t>	</a:t>
            </a:r>
            <a:r>
              <a:rPr lang="en-US" dirty="0" smtClean="0"/>
              <a:t>		Laura &amp; Michael			Amanda &amp; Beau			Chris &amp; Curtis				Kelsey H. &amp; Briar</a:t>
            </a:r>
          </a:p>
          <a:p>
            <a:pPr marL="0" indent="0">
              <a:buNone/>
            </a:pPr>
            <a:r>
              <a:rPr lang="en-US" dirty="0"/>
              <a:t>	</a:t>
            </a:r>
            <a:r>
              <a:rPr lang="en-US" dirty="0" smtClean="0"/>
              <a:t>		Brook &amp; Silas				Giacomo &amp; Jacobi</a:t>
            </a:r>
          </a:p>
          <a:p>
            <a:pPr marL="0" indent="0">
              <a:buNone/>
            </a:pPr>
            <a:r>
              <a:rPr lang="en-US" dirty="0"/>
              <a:t>	</a:t>
            </a:r>
            <a:r>
              <a:rPr lang="en-US" dirty="0" smtClean="0"/>
              <a:t>		Grayson &amp; Maxwell			Noah &amp; Isabella</a:t>
            </a:r>
          </a:p>
          <a:p>
            <a:pPr marL="0" indent="0">
              <a:buNone/>
            </a:pPr>
            <a:r>
              <a:rPr lang="en-US" dirty="0"/>
              <a:t>	</a:t>
            </a:r>
            <a:r>
              <a:rPr lang="en-US" dirty="0" smtClean="0"/>
              <a:t>		</a:t>
            </a:r>
            <a:r>
              <a:rPr lang="en-US" dirty="0" err="1" smtClean="0"/>
              <a:t>Montrease</a:t>
            </a:r>
            <a:r>
              <a:rPr lang="en-US" dirty="0" smtClean="0"/>
              <a:t> &amp; </a:t>
            </a:r>
            <a:r>
              <a:rPr lang="en-US" dirty="0" err="1" smtClean="0"/>
              <a:t>Mishawn</a:t>
            </a:r>
            <a:endParaRPr lang="en-US" dirty="0" smtClean="0"/>
          </a:p>
          <a:p>
            <a:pPr marL="0" indent="0">
              <a:buNone/>
            </a:pPr>
            <a:r>
              <a:rPr lang="en-US" dirty="0"/>
              <a:t>	</a:t>
            </a:r>
            <a:r>
              <a:rPr lang="en-US" dirty="0" smtClean="0"/>
              <a:t>	</a:t>
            </a:r>
            <a:r>
              <a:rPr lang="en-US" dirty="0"/>
              <a:t> </a:t>
            </a:r>
            <a:r>
              <a:rPr lang="en-US" dirty="0" err="1"/>
              <a:t>Triniti</a:t>
            </a:r>
            <a:r>
              <a:rPr lang="en-US" dirty="0"/>
              <a:t> &amp; </a:t>
            </a:r>
            <a:r>
              <a:rPr lang="en-US" dirty="0" err="1" smtClean="0"/>
              <a:t>ZaCorriun</a:t>
            </a:r>
            <a:r>
              <a:rPr lang="en-US" dirty="0" smtClean="0"/>
              <a:t> &amp; Parker</a:t>
            </a:r>
            <a:endParaRPr lang="en-US" dirty="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2422801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TIME</a:t>
            </a:r>
            <a:endParaRPr lang="en-US" dirty="0"/>
          </a:p>
        </p:txBody>
      </p:sp>
      <p:sp>
        <p:nvSpPr>
          <p:cNvPr id="3" name="Content Placeholder 2"/>
          <p:cNvSpPr>
            <a:spLocks noGrp="1"/>
          </p:cNvSpPr>
          <p:nvPr>
            <p:ph idx="1"/>
          </p:nvPr>
        </p:nvSpPr>
        <p:spPr/>
        <p:txBody>
          <a:bodyPr>
            <a:normAutofit/>
          </a:bodyPr>
          <a:lstStyle/>
          <a:p>
            <a:r>
              <a:rPr lang="en-US" sz="4000" dirty="0" smtClean="0"/>
              <a:t>Want to know a bit more about you and what parts of history fascinate you </a:t>
            </a:r>
            <a:r>
              <a:rPr lang="en-US" sz="4000" dirty="0" smtClean="0">
                <a:sym typeface="Wingdings" panose="05000000000000000000" pitchFamily="2" charset="2"/>
              </a:rPr>
              <a:t></a:t>
            </a:r>
            <a:endParaRPr lang="en-US" sz="4000" dirty="0" smtClean="0"/>
          </a:p>
        </p:txBody>
      </p:sp>
    </p:spTree>
    <p:extLst>
      <p:ext uri="{BB962C8B-B14F-4D97-AF65-F5344CB8AC3E}">
        <p14:creationId xmlns:p14="http://schemas.microsoft.com/office/powerpoint/2010/main" val="1105398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PASS OUT BACK TO SCHOOL LETTERS</a:t>
            </a:r>
          </a:p>
          <a:p>
            <a:r>
              <a:rPr lang="en-US" dirty="0" smtClean="0"/>
              <a:t>READ THROUGH AND ASSIGN HOMEWORK</a:t>
            </a:r>
          </a:p>
          <a:p>
            <a:r>
              <a:rPr lang="en-US" dirty="0" smtClean="0"/>
              <a:t>THESE GO IN YOUR HOMEWORK FOLDERS PEOPLE</a:t>
            </a:r>
            <a:endParaRPr lang="en-US" dirty="0"/>
          </a:p>
        </p:txBody>
      </p:sp>
    </p:spTree>
    <p:extLst>
      <p:ext uri="{BB962C8B-B14F-4D97-AF65-F5344CB8AC3E}">
        <p14:creationId xmlns:p14="http://schemas.microsoft.com/office/powerpoint/2010/main" val="221915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What is a symbol</a:t>
            </a:r>
          </a:p>
          <a:p>
            <a:r>
              <a:rPr lang="en-US" sz="3200" dirty="0" smtClean="0"/>
              <a:t>Draw a picture that symbolizes YOU</a:t>
            </a:r>
            <a:endParaRPr lang="en-US" sz="3200" dirty="0"/>
          </a:p>
        </p:txBody>
      </p:sp>
    </p:spTree>
    <p:extLst>
      <p:ext uri="{BB962C8B-B14F-4D97-AF65-F5344CB8AC3E}">
        <p14:creationId xmlns:p14="http://schemas.microsoft.com/office/powerpoint/2010/main" val="299398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CAPSULE TIME</a:t>
            </a:r>
            <a:endParaRPr lang="en-US" dirty="0"/>
          </a:p>
        </p:txBody>
      </p:sp>
      <p:sp>
        <p:nvSpPr>
          <p:cNvPr id="3" name="Content Placeholder 2"/>
          <p:cNvSpPr>
            <a:spLocks noGrp="1"/>
          </p:cNvSpPr>
          <p:nvPr>
            <p:ph idx="1"/>
          </p:nvPr>
        </p:nvSpPr>
        <p:spPr/>
        <p:txBody>
          <a:bodyPr/>
          <a:lstStyle/>
          <a:p>
            <a:r>
              <a:rPr lang="en-US" dirty="0" smtClean="0"/>
              <a:t>IN YOUR PACKET.</a:t>
            </a:r>
          </a:p>
          <a:p>
            <a:r>
              <a:rPr lang="en-US" dirty="0" smtClean="0"/>
              <a:t>Starting with “TOP TEN FAVORITES”</a:t>
            </a:r>
          </a:p>
          <a:p>
            <a:r>
              <a:rPr lang="en-US" dirty="0" smtClean="0"/>
              <a:t>History is all about understanding special moments in time. This is one of those times. We are going to revisit this moment in May 2020 to see how much you have changed! Create a time capsule.</a:t>
            </a:r>
          </a:p>
          <a:p>
            <a:endParaRPr lang="en-US" dirty="0"/>
          </a:p>
          <a:p>
            <a:r>
              <a:rPr lang="en-US" dirty="0" smtClean="0"/>
              <a:t>TRACE YOUR HAND</a:t>
            </a:r>
          </a:p>
          <a:p>
            <a:r>
              <a:rPr lang="en-US" dirty="0" smtClean="0"/>
              <a:t>CREATE PERSONAL AND ACADEMIC GOALS</a:t>
            </a:r>
          </a:p>
          <a:p>
            <a:r>
              <a:rPr lang="en-US" dirty="0" smtClean="0"/>
              <a:t>DESCRIBING THE FIRST DAY FEELINGS</a:t>
            </a:r>
            <a:endParaRPr lang="en-US" dirty="0"/>
          </a:p>
        </p:txBody>
      </p:sp>
    </p:spTree>
    <p:extLst>
      <p:ext uri="{BB962C8B-B14F-4D97-AF65-F5344CB8AC3E}">
        <p14:creationId xmlns:p14="http://schemas.microsoft.com/office/powerpoint/2010/main" val="4095056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What is a time-capsule? Why did we make one?</a:t>
            </a:r>
            <a:endParaRPr lang="en-US" sz="3200" dirty="0"/>
          </a:p>
        </p:txBody>
      </p:sp>
    </p:spTree>
    <p:extLst>
      <p:ext uri="{BB962C8B-B14F-4D97-AF65-F5344CB8AC3E}">
        <p14:creationId xmlns:p14="http://schemas.microsoft.com/office/powerpoint/2010/main" val="1449450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own country</a:t>
            </a:r>
            <a:endParaRPr lang="en-US" dirty="0"/>
          </a:p>
        </p:txBody>
      </p:sp>
      <p:pic>
        <p:nvPicPr>
          <p:cNvPr id="4" name="Content Placeholder 3" descr="ISRAEL TRUTH TIMES: Latest developments in Europ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011" y="1883107"/>
            <a:ext cx="4938214" cy="3292143"/>
          </a:xfrm>
        </p:spPr>
      </p:pic>
    </p:spTree>
    <p:extLst>
      <p:ext uri="{BB962C8B-B14F-4D97-AF65-F5344CB8AC3E}">
        <p14:creationId xmlns:p14="http://schemas.microsoft.com/office/powerpoint/2010/main" val="276932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 What does the word “origin” mean?</a:t>
            </a:r>
            <a:endParaRPr lang="en-US" sz="3200" dirty="0"/>
          </a:p>
        </p:txBody>
      </p:sp>
    </p:spTree>
    <p:extLst>
      <p:ext uri="{BB962C8B-B14F-4D97-AF65-F5344CB8AC3E}">
        <p14:creationId xmlns:p14="http://schemas.microsoft.com/office/powerpoint/2010/main" val="1743370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899" y="775933"/>
            <a:ext cx="10058400" cy="4050792"/>
          </a:xfrm>
        </p:spPr>
        <p:txBody>
          <a:bodyPr/>
          <a:lstStyle/>
          <a:p>
            <a:endParaRPr lang="en-US" dirty="0"/>
          </a:p>
        </p:txBody>
      </p:sp>
    </p:spTree>
    <p:extLst>
      <p:ext uri="{BB962C8B-B14F-4D97-AF65-F5344CB8AC3E}">
        <p14:creationId xmlns:p14="http://schemas.microsoft.com/office/powerpoint/2010/main" val="3501607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1"/>
            <a:ext cx="10058400" cy="5876979"/>
          </a:xfrm>
        </p:spPr>
        <p:txBody>
          <a:bodyPr>
            <a:normAutofit/>
          </a:bodyPr>
          <a:lstStyle/>
          <a:p>
            <a:r>
              <a:rPr lang="en-US" u="sng" dirty="0"/>
              <a:t>Classroom Leaders:</a:t>
            </a:r>
            <a:r>
              <a:rPr lang="en-US" dirty="0"/>
              <a:t/>
            </a:r>
            <a:br>
              <a:rPr lang="en-US" dirty="0"/>
            </a:br>
            <a:r>
              <a:rPr lang="en-US" sz="4000" dirty="0" smtClean="0"/>
              <a:t>DJs: </a:t>
            </a:r>
            <a:r>
              <a:rPr lang="en-US" sz="4000" dirty="0" smtClean="0">
                <a:solidFill>
                  <a:srgbClr val="FF0000"/>
                </a:solidFill>
              </a:rPr>
              <a:t>Silas, Brook, Parker</a:t>
            </a:r>
            <a:r>
              <a:rPr lang="en-US" sz="4000" smtClean="0">
                <a:solidFill>
                  <a:srgbClr val="FF0000"/>
                </a:solidFill>
              </a:rPr>
              <a:t>, Dejuan</a:t>
            </a:r>
            <a:r>
              <a:rPr lang="en-US" sz="4000" dirty="0">
                <a:solidFill>
                  <a:srgbClr val="FF0000"/>
                </a:solidFill>
              </a:rPr>
              <a:t/>
            </a:r>
            <a:br>
              <a:rPr lang="en-US" sz="4000" dirty="0">
                <a:solidFill>
                  <a:srgbClr val="FF0000"/>
                </a:solidFill>
              </a:rPr>
            </a:br>
            <a:r>
              <a:rPr lang="en-US" sz="4000" dirty="0" smtClean="0"/>
              <a:t>Electricians </a:t>
            </a:r>
            <a:r>
              <a:rPr lang="en-US" sz="4000" dirty="0" smtClean="0">
                <a:solidFill>
                  <a:srgbClr val="FF0000"/>
                </a:solidFill>
              </a:rPr>
              <a:t>Isabella</a:t>
            </a:r>
            <a:r>
              <a:rPr lang="en-US" sz="4000" dirty="0"/>
              <a:t/>
            </a:r>
            <a:br>
              <a:rPr lang="en-US" sz="4000" dirty="0"/>
            </a:br>
            <a:r>
              <a:rPr lang="en-US" sz="4000" dirty="0"/>
              <a:t>Teachers </a:t>
            </a:r>
            <a:r>
              <a:rPr lang="en-US" sz="4000" dirty="0" smtClean="0"/>
              <a:t>Assistants: </a:t>
            </a:r>
            <a:r>
              <a:rPr lang="en-US" sz="4000" dirty="0" smtClean="0">
                <a:solidFill>
                  <a:srgbClr val="FF0000"/>
                </a:solidFill>
              </a:rPr>
              <a:t>Amanda, </a:t>
            </a:r>
            <a:r>
              <a:rPr lang="en-US" sz="4000" dirty="0" err="1" smtClean="0">
                <a:solidFill>
                  <a:srgbClr val="FF0000"/>
                </a:solidFill>
              </a:rPr>
              <a:t>Mishawn</a:t>
            </a:r>
            <a:r>
              <a:rPr lang="en-US" sz="4000" dirty="0"/>
              <a:t/>
            </a:r>
            <a:br>
              <a:rPr lang="en-US" sz="4000" dirty="0"/>
            </a:br>
            <a:r>
              <a:rPr lang="en-US" sz="4000" dirty="0" err="1"/>
              <a:t>Liveschool</a:t>
            </a:r>
            <a:r>
              <a:rPr lang="en-US" sz="4000" dirty="0"/>
              <a:t> </a:t>
            </a:r>
            <a:r>
              <a:rPr lang="en-US" sz="4000" dirty="0" smtClean="0"/>
              <a:t>Point-taker: </a:t>
            </a:r>
            <a:r>
              <a:rPr lang="en-US" sz="4000" dirty="0" smtClean="0">
                <a:solidFill>
                  <a:srgbClr val="FF0000"/>
                </a:solidFill>
              </a:rPr>
              <a:t>CJ, Grayson, Maxwell, Laura</a:t>
            </a:r>
            <a:r>
              <a:rPr lang="en-US" sz="4000" dirty="0"/>
              <a:t/>
            </a:r>
            <a:br>
              <a:rPr lang="en-US" sz="4000" dirty="0"/>
            </a:br>
            <a:r>
              <a:rPr lang="en-US" sz="4000" dirty="0" smtClean="0"/>
              <a:t>Botanist: </a:t>
            </a:r>
            <a:r>
              <a:rPr lang="en-US" sz="4000" dirty="0" smtClean="0">
                <a:solidFill>
                  <a:srgbClr val="FF0000"/>
                </a:solidFill>
              </a:rPr>
              <a:t>Knox, </a:t>
            </a:r>
            <a:r>
              <a:rPr lang="en-US" sz="4000" dirty="0" err="1" smtClean="0">
                <a:solidFill>
                  <a:srgbClr val="FF0000"/>
                </a:solidFill>
              </a:rPr>
              <a:t>Giacamo</a:t>
            </a:r>
            <a:r>
              <a:rPr lang="en-US" sz="4000" dirty="0"/>
              <a:t/>
            </a:r>
            <a:br>
              <a:rPr lang="en-US" sz="4000" dirty="0"/>
            </a:br>
            <a:r>
              <a:rPr lang="en-US" sz="4000" dirty="0"/>
              <a:t>Team </a:t>
            </a:r>
            <a:r>
              <a:rPr lang="en-US" sz="4000" dirty="0" smtClean="0"/>
              <a:t>Point-Taker: </a:t>
            </a:r>
            <a:r>
              <a:rPr lang="en-US" sz="4000" dirty="0" smtClean="0">
                <a:solidFill>
                  <a:srgbClr val="FF0000"/>
                </a:solidFill>
              </a:rPr>
              <a:t>Kelsey, Amanda</a:t>
            </a:r>
            <a:r>
              <a:rPr lang="en-US" dirty="0"/>
              <a:t/>
            </a:r>
            <a:br>
              <a:rPr lang="en-US" dirty="0"/>
            </a:br>
            <a:endParaRPr lang="en-US" dirty="0"/>
          </a:p>
        </p:txBody>
      </p:sp>
    </p:spTree>
    <p:extLst>
      <p:ext uri="{BB962C8B-B14F-4D97-AF65-F5344CB8AC3E}">
        <p14:creationId xmlns:p14="http://schemas.microsoft.com/office/powerpoint/2010/main" val="2067101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Archeology Article w/ Active Reading Strategies (on last page)</a:t>
            </a:r>
            <a:endParaRPr lang="en-US" dirty="0"/>
          </a:p>
        </p:txBody>
      </p:sp>
      <p:pic>
        <p:nvPicPr>
          <p:cNvPr id="4" name="Content Placeholder 3" descr="Ancient Egyptian design | Flickr - Photo Sha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1590" y="2120900"/>
            <a:ext cx="6115169" cy="4051300"/>
          </a:xfrm>
        </p:spPr>
      </p:pic>
    </p:spTree>
    <p:extLst>
      <p:ext uri="{BB962C8B-B14F-4D97-AF65-F5344CB8AC3E}">
        <p14:creationId xmlns:p14="http://schemas.microsoft.com/office/powerpoint/2010/main" val="3385313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400" dirty="0" smtClean="0"/>
              <a:t>What do you know about your family history?</a:t>
            </a:r>
          </a:p>
          <a:p>
            <a:endParaRPr lang="en-US" sz="2400" dirty="0"/>
          </a:p>
          <a:p>
            <a:r>
              <a:rPr lang="en-US" sz="2400" dirty="0" smtClean="0"/>
              <a:t>Ms. Kate’s – Irish &amp; Scottish Warriors (explains a lot)</a:t>
            </a:r>
            <a:endParaRPr lang="en-US" sz="2400" dirty="0"/>
          </a:p>
        </p:txBody>
      </p:sp>
    </p:spTree>
    <p:extLst>
      <p:ext uri="{BB962C8B-B14F-4D97-AF65-F5344CB8AC3E}">
        <p14:creationId xmlns:p14="http://schemas.microsoft.com/office/powerpoint/2010/main" val="659313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a:t>
            </a:r>
            <a:endParaRPr lang="en-US" dirty="0"/>
          </a:p>
        </p:txBody>
      </p:sp>
      <p:sp>
        <p:nvSpPr>
          <p:cNvPr id="3" name="Content Placeholder 2"/>
          <p:cNvSpPr>
            <a:spLocks noGrp="1"/>
          </p:cNvSpPr>
          <p:nvPr>
            <p:ph idx="1"/>
          </p:nvPr>
        </p:nvSpPr>
        <p:spPr/>
        <p:txBody>
          <a:bodyPr>
            <a:normAutofit/>
          </a:bodyPr>
          <a:lstStyle/>
          <a:p>
            <a:r>
              <a:rPr lang="en-US" sz="3200" dirty="0" smtClean="0"/>
              <a:t>What do you know about archeology and anthropology?</a:t>
            </a:r>
            <a:endParaRPr lang="en-US" sz="3200" dirty="0"/>
          </a:p>
        </p:txBody>
      </p:sp>
    </p:spTree>
    <p:extLst>
      <p:ext uri="{BB962C8B-B14F-4D97-AF65-F5344CB8AC3E}">
        <p14:creationId xmlns:p14="http://schemas.microsoft.com/office/powerpoint/2010/main" val="1748201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on Human Origins </a:t>
            </a:r>
            <a:r>
              <a:rPr lang="en-US" dirty="0" smtClean="0">
                <a:sym typeface="Wingdings" panose="05000000000000000000" pitchFamily="2" charset="2"/>
              </a:rPr>
              <a:t></a:t>
            </a:r>
            <a:endParaRPr lang="en-US" dirty="0"/>
          </a:p>
        </p:txBody>
      </p:sp>
      <p:pic>
        <p:nvPicPr>
          <p:cNvPr id="4" name="Content Placeholder 3" descr="Movie Review: The Croods - Selina Wing - Deaf Geek Blogg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314" y="2047748"/>
            <a:ext cx="6367236" cy="3565652"/>
          </a:xfrm>
        </p:spPr>
      </p:pic>
    </p:spTree>
    <p:extLst>
      <p:ext uri="{BB962C8B-B14F-4D97-AF65-F5344CB8AC3E}">
        <p14:creationId xmlns:p14="http://schemas.microsoft.com/office/powerpoint/2010/main" val="11495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a:t>
            </a:r>
            <a:r>
              <a:rPr lang="en-US" dirty="0" err="1" smtClean="0"/>
              <a:t>bellringer</a:t>
            </a:r>
            <a:r>
              <a:rPr lang="en-US" dirty="0" smtClean="0"/>
              <a:t> you will have to select a role</a:t>
            </a:r>
            <a:endParaRPr lang="en-US" dirty="0"/>
          </a:p>
        </p:txBody>
      </p:sp>
      <p:sp>
        <p:nvSpPr>
          <p:cNvPr id="3" name="Content Placeholder 2"/>
          <p:cNvSpPr>
            <a:spLocks noGrp="1"/>
          </p:cNvSpPr>
          <p:nvPr>
            <p:ph idx="1"/>
          </p:nvPr>
        </p:nvSpPr>
        <p:spPr/>
        <p:txBody>
          <a:bodyPr>
            <a:normAutofit/>
          </a:bodyPr>
          <a:lstStyle/>
          <a:p>
            <a:r>
              <a:rPr lang="en-US" sz="3200" dirty="0" smtClean="0"/>
              <a:t>At the end of the week you will reflect on how everything went</a:t>
            </a:r>
          </a:p>
          <a:p>
            <a:endParaRPr lang="en-US" sz="3200" dirty="0" smtClean="0"/>
          </a:p>
          <a:p>
            <a:r>
              <a:rPr lang="en-US" sz="3200" dirty="0" smtClean="0"/>
              <a:t>Remember, you CANT control how others act, BUT you CAN control how you act toward them.</a:t>
            </a:r>
            <a:endParaRPr lang="en-US" sz="3200" dirty="0"/>
          </a:p>
        </p:txBody>
      </p:sp>
    </p:spTree>
    <p:extLst>
      <p:ext uri="{BB962C8B-B14F-4D97-AF65-F5344CB8AC3E}">
        <p14:creationId xmlns:p14="http://schemas.microsoft.com/office/powerpoint/2010/main" val="949557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 Roles</a:t>
            </a:r>
            <a:endParaRPr lang="en-US" dirty="0"/>
          </a:p>
        </p:txBody>
      </p:sp>
      <p:sp>
        <p:nvSpPr>
          <p:cNvPr id="3" name="Subtitle 2"/>
          <p:cNvSpPr>
            <a:spLocks noGrp="1"/>
          </p:cNvSpPr>
          <p:nvPr>
            <p:ph type="subTitle" idx="1"/>
          </p:nvPr>
        </p:nvSpPr>
        <p:spPr/>
        <p:txBody>
          <a:bodyPr/>
          <a:lstStyle/>
          <a:p>
            <a:r>
              <a:rPr lang="en-US" dirty="0" smtClean="0"/>
              <a:t>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399453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Leaders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Calendar Keeper (make sure the correct date is written on the board)</a:t>
            </a:r>
            <a:endParaRPr lang="en-US" sz="2800" dirty="0"/>
          </a:p>
          <a:p>
            <a:r>
              <a:rPr lang="en-US" sz="2800" dirty="0" smtClean="0"/>
              <a:t>DJ (can create a clean weekly play list for us to listen to)</a:t>
            </a:r>
          </a:p>
          <a:p>
            <a:r>
              <a:rPr lang="en-US" sz="2800" dirty="0" smtClean="0"/>
              <a:t>Electrician (turns lights on and off)</a:t>
            </a:r>
          </a:p>
          <a:p>
            <a:r>
              <a:rPr lang="en-US" sz="2800" dirty="0" smtClean="0"/>
              <a:t>Teachers’ assistants (pass out materials &amp; pick them up &amp; run errands)</a:t>
            </a:r>
          </a:p>
          <a:p>
            <a:r>
              <a:rPr lang="en-US" sz="2800" dirty="0" err="1" smtClean="0"/>
              <a:t>Liveschool</a:t>
            </a:r>
            <a:r>
              <a:rPr lang="en-US" sz="2800" dirty="0" smtClean="0"/>
              <a:t> point taker</a:t>
            </a:r>
          </a:p>
          <a:p>
            <a:r>
              <a:rPr lang="en-US" sz="2800" dirty="0" smtClean="0"/>
              <a:t>Botanist (makes sure Ms. Kate doesn’t kill her cactus)</a:t>
            </a:r>
          </a:p>
          <a:p>
            <a:r>
              <a:rPr lang="en-US" sz="2800" dirty="0" smtClean="0"/>
              <a:t>Team-Point Taker</a:t>
            </a:r>
          </a:p>
          <a:p>
            <a:endParaRPr lang="en-US" dirty="0" smtClean="0"/>
          </a:p>
        </p:txBody>
      </p:sp>
    </p:spTree>
    <p:extLst>
      <p:ext uri="{BB962C8B-B14F-4D97-AF65-F5344CB8AC3E}">
        <p14:creationId xmlns:p14="http://schemas.microsoft.com/office/powerpoint/2010/main" val="3440453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Roles</a:t>
            </a:r>
            <a:endParaRPr lang="en-US" dirty="0"/>
          </a:p>
        </p:txBody>
      </p:sp>
      <p:sp>
        <p:nvSpPr>
          <p:cNvPr id="3" name="Content Placeholder 2"/>
          <p:cNvSpPr>
            <a:spLocks noGrp="1"/>
          </p:cNvSpPr>
          <p:nvPr>
            <p:ph idx="1"/>
          </p:nvPr>
        </p:nvSpPr>
        <p:spPr/>
        <p:txBody>
          <a:bodyPr>
            <a:normAutofit/>
          </a:bodyPr>
          <a:lstStyle/>
          <a:p>
            <a:r>
              <a:rPr lang="en-US" sz="3600" b="1" dirty="0" smtClean="0"/>
              <a:t>Leader</a:t>
            </a:r>
            <a:r>
              <a:rPr lang="en-US" sz="3600" dirty="0" smtClean="0"/>
              <a:t> (makes sure everyone has what they need to complete the task)</a:t>
            </a:r>
          </a:p>
          <a:p>
            <a:r>
              <a:rPr lang="en-US" sz="3600" b="1" dirty="0" smtClean="0"/>
              <a:t>Artist</a:t>
            </a:r>
            <a:r>
              <a:rPr lang="en-US" sz="3600" dirty="0" smtClean="0"/>
              <a:t> (creates visual representations of group’s work)</a:t>
            </a:r>
          </a:p>
          <a:p>
            <a:r>
              <a:rPr lang="en-US" sz="3600" b="1" dirty="0" smtClean="0"/>
              <a:t>Librarian</a:t>
            </a:r>
            <a:r>
              <a:rPr lang="en-US" sz="3600" dirty="0" smtClean="0"/>
              <a:t> (looks up unknown words)</a:t>
            </a:r>
          </a:p>
          <a:p>
            <a:r>
              <a:rPr lang="en-US" sz="3600" b="1" dirty="0" smtClean="0"/>
              <a:t>Reporter</a:t>
            </a:r>
            <a:r>
              <a:rPr lang="en-US" sz="3600" dirty="0" smtClean="0"/>
              <a:t> (asks the questions and helps the leader with presentations)</a:t>
            </a:r>
            <a:endParaRPr lang="en-US" sz="3600" dirty="0"/>
          </a:p>
        </p:txBody>
      </p:sp>
    </p:spTree>
    <p:extLst>
      <p:ext uri="{BB962C8B-B14F-4D97-AF65-F5344CB8AC3E}">
        <p14:creationId xmlns:p14="http://schemas.microsoft.com/office/powerpoint/2010/main" val="283362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40080"/>
            <a:ext cx="10058400" cy="5532120"/>
          </a:xfrm>
        </p:spPr>
        <p:txBody>
          <a:bodyPr/>
          <a:lstStyle/>
          <a:p>
            <a:r>
              <a:rPr lang="en-US" b="1" dirty="0"/>
              <a:t>1</a:t>
            </a:r>
            <a:r>
              <a:rPr lang="en-US" b="1" baseline="30000" dirty="0"/>
              <a:t>st</a:t>
            </a:r>
            <a:r>
              <a:rPr lang="en-US" b="1" dirty="0"/>
              <a:t> PERIOD RA:</a:t>
            </a:r>
            <a:r>
              <a:rPr lang="en-US" dirty="0"/>
              <a:t> 8:55am – 10:10am</a:t>
            </a:r>
          </a:p>
          <a:p>
            <a:r>
              <a:rPr lang="en-US" dirty="0"/>
              <a:t> </a:t>
            </a:r>
          </a:p>
          <a:p>
            <a:r>
              <a:rPr lang="en-US" b="1" dirty="0"/>
              <a:t>2</a:t>
            </a:r>
            <a:r>
              <a:rPr lang="en-US" b="1" baseline="30000" dirty="0"/>
              <a:t>nd </a:t>
            </a:r>
            <a:r>
              <a:rPr lang="en-US" b="1" dirty="0"/>
              <a:t>PERIOD:</a:t>
            </a:r>
            <a:r>
              <a:rPr lang="en-US" dirty="0"/>
              <a:t> 10:10am – 11:07am</a:t>
            </a:r>
          </a:p>
          <a:p>
            <a:r>
              <a:rPr lang="en-US" b="1" dirty="0"/>
              <a:t>Locker Break: </a:t>
            </a:r>
            <a:r>
              <a:rPr lang="en-US" dirty="0"/>
              <a:t>11:07am-11:12am</a:t>
            </a:r>
          </a:p>
          <a:p>
            <a:r>
              <a:rPr lang="en-US" b="1" dirty="0"/>
              <a:t>PA: </a:t>
            </a:r>
            <a:r>
              <a:rPr lang="en-US" dirty="0"/>
              <a:t>11:12am –11:32am</a:t>
            </a:r>
          </a:p>
          <a:p>
            <a:r>
              <a:rPr lang="en-US" b="1" dirty="0"/>
              <a:t>Lunch: </a:t>
            </a:r>
            <a:r>
              <a:rPr lang="en-US" dirty="0"/>
              <a:t>11:32am – 12:02pm</a:t>
            </a:r>
          </a:p>
          <a:p>
            <a:r>
              <a:rPr lang="en-US" dirty="0"/>
              <a:t> </a:t>
            </a:r>
          </a:p>
          <a:p>
            <a:r>
              <a:rPr lang="en-US" b="1" dirty="0"/>
              <a:t>PLT:</a:t>
            </a:r>
            <a:r>
              <a:rPr lang="en-US" dirty="0"/>
              <a:t> 12:05pm-12:50pm</a:t>
            </a:r>
          </a:p>
          <a:p>
            <a:r>
              <a:rPr lang="en-US" b="1" dirty="0"/>
              <a:t>Lockers: </a:t>
            </a:r>
            <a:r>
              <a:rPr lang="en-US" dirty="0"/>
              <a:t>12:50pm-12:55</a:t>
            </a:r>
          </a:p>
          <a:p>
            <a:r>
              <a:rPr lang="en-US" dirty="0"/>
              <a:t> </a:t>
            </a:r>
          </a:p>
          <a:p>
            <a:r>
              <a:rPr lang="en-US" b="1" dirty="0"/>
              <a:t>4</a:t>
            </a:r>
            <a:r>
              <a:rPr lang="en-US" b="1" baseline="30000" dirty="0"/>
              <a:t>th</a:t>
            </a:r>
            <a:r>
              <a:rPr lang="en-US" b="1" dirty="0"/>
              <a:t> PERIOD:</a:t>
            </a:r>
            <a:r>
              <a:rPr lang="en-US" dirty="0"/>
              <a:t> 12:55pm – 1:52pm</a:t>
            </a:r>
          </a:p>
          <a:p>
            <a:r>
              <a:rPr lang="en-US" b="1" dirty="0"/>
              <a:t>5</a:t>
            </a:r>
            <a:r>
              <a:rPr lang="en-US" b="1" baseline="30000" dirty="0"/>
              <a:t>th</a:t>
            </a:r>
            <a:r>
              <a:rPr lang="en-US" b="1" dirty="0"/>
              <a:t> PERIOD:</a:t>
            </a:r>
            <a:r>
              <a:rPr lang="en-US" dirty="0"/>
              <a:t> 1:55pm - 2:52pm</a:t>
            </a:r>
          </a:p>
          <a:p>
            <a:r>
              <a:rPr lang="en-US" b="1" dirty="0"/>
              <a:t>6</a:t>
            </a:r>
            <a:r>
              <a:rPr lang="en-US" b="1" baseline="30000" dirty="0"/>
              <a:t>th</a:t>
            </a:r>
            <a:r>
              <a:rPr lang="en-US" b="1" dirty="0"/>
              <a:t> PERIOD:</a:t>
            </a:r>
            <a:r>
              <a:rPr lang="en-US" dirty="0"/>
              <a:t> 2:57pm - 3:55pm</a:t>
            </a:r>
          </a:p>
          <a:p>
            <a:endParaRPr lang="en-US" dirty="0"/>
          </a:p>
        </p:txBody>
      </p:sp>
    </p:spTree>
    <p:extLst>
      <p:ext uri="{BB962C8B-B14F-4D97-AF65-F5344CB8AC3E}">
        <p14:creationId xmlns:p14="http://schemas.microsoft.com/office/powerpoint/2010/main" val="3816618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page 2 of packet</a:t>
            </a:r>
            <a:endParaRPr lang="en-US" dirty="0"/>
          </a:p>
        </p:txBody>
      </p:sp>
      <p:sp>
        <p:nvSpPr>
          <p:cNvPr id="3" name="Content Placeholder 2"/>
          <p:cNvSpPr>
            <a:spLocks noGrp="1"/>
          </p:cNvSpPr>
          <p:nvPr>
            <p:ph idx="1"/>
          </p:nvPr>
        </p:nvSpPr>
        <p:spPr/>
        <p:txBody>
          <a:bodyPr>
            <a:normAutofit/>
          </a:bodyPr>
          <a:lstStyle/>
          <a:p>
            <a:r>
              <a:rPr lang="en-US" sz="3600" dirty="0" smtClean="0"/>
              <a:t>Get ready for guided notes on expectations</a:t>
            </a:r>
          </a:p>
          <a:p>
            <a:r>
              <a:rPr lang="en-US" sz="3600" dirty="0" smtClean="0"/>
              <a:t>Don’t worry, you eventually get to create some for us.</a:t>
            </a:r>
            <a:endParaRPr lang="en-US" sz="3600" dirty="0"/>
          </a:p>
        </p:txBody>
      </p:sp>
    </p:spTree>
    <p:extLst>
      <p:ext uri="{BB962C8B-B14F-4D97-AF65-F5344CB8AC3E}">
        <p14:creationId xmlns:p14="http://schemas.microsoft.com/office/powerpoint/2010/main" val="3364226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TM03090434[[fn=Wood Type]]</Template>
  <TotalTime>506</TotalTime>
  <Words>765</Words>
  <Application>Microsoft Office PowerPoint</Application>
  <PresentationFormat>Widescreen</PresentationFormat>
  <Paragraphs>134</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Bookman Old Style</vt:lpstr>
      <vt:lpstr>Calibri</vt:lpstr>
      <vt:lpstr>Century Gothic</vt:lpstr>
      <vt:lpstr>Times New Roman</vt:lpstr>
      <vt:lpstr>Wingdings</vt:lpstr>
      <vt:lpstr>Wood Type</vt:lpstr>
      <vt:lpstr>Week 1 – Social Studies</vt:lpstr>
      <vt:lpstr>Seating Chart Period 6 &amp; Grab a packet (back table)</vt:lpstr>
      <vt:lpstr>Bellringer </vt:lpstr>
      <vt:lpstr>On your bellringer you will have to select a role</vt:lpstr>
      <vt:lpstr>Group Roles</vt:lpstr>
      <vt:lpstr>Classroom Leaders</vt:lpstr>
      <vt:lpstr>Group Roles</vt:lpstr>
      <vt:lpstr>PowerPoint Presentation</vt:lpstr>
      <vt:lpstr>Turn to page 2 of packet</vt:lpstr>
      <vt:lpstr>How Class Works</vt:lpstr>
      <vt:lpstr>Expectations for each activity</vt:lpstr>
      <vt:lpstr>INDEPENDENT EXPECTATIONS</vt:lpstr>
      <vt:lpstr>PARTNER/SMALL GROUP EXPECTATIONS</vt:lpstr>
      <vt:lpstr>BIG GROUP EXPECTATIONS</vt:lpstr>
      <vt:lpstr>HALLWAY EXPECTATIONS</vt:lpstr>
      <vt:lpstr>BREAKING EXPECTATION</vt:lpstr>
      <vt:lpstr>FOLLOWING EXPECTATIONS</vt:lpstr>
      <vt:lpstr>Safety Expectations – Big DEAL</vt:lpstr>
      <vt:lpstr>Expectations for the Teacher</vt:lpstr>
      <vt:lpstr>SURVEY TIME</vt:lpstr>
      <vt:lpstr>Homework</vt:lpstr>
      <vt:lpstr>BELLRINGER</vt:lpstr>
      <vt:lpstr>TIME CAPSULE TIME</vt:lpstr>
      <vt:lpstr>BELLRINGER</vt:lpstr>
      <vt:lpstr>Create your own country</vt:lpstr>
      <vt:lpstr>BELLRINGER</vt:lpstr>
      <vt:lpstr>PowerPoint Presentation</vt:lpstr>
      <vt:lpstr>Classroom Leaders: DJs: Silas, Brook, Parker, Dejuan Electricians Isabella Teachers Assistants: Amanda, Mishawn Liveschool Point-taker: CJ, Grayson, Maxwell, Laura Botanist: Knox, Giacamo Team Point-Taker: Kelsey, Amanda </vt:lpstr>
      <vt:lpstr>Archeology Article w/ Active Reading Strategies (on last page)</vt:lpstr>
      <vt:lpstr>BELLRINGER</vt:lpstr>
      <vt:lpstr>Pretest on Human Origins </vt:lpstr>
    </vt:vector>
  </TitlesOfParts>
  <Company>Metro Nashville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 Social Studies</dc:title>
  <dc:creator>Kelleher, Kaitlyn A</dc:creator>
  <cp:lastModifiedBy>Kelleher, Kaitlyn A</cp:lastModifiedBy>
  <cp:revision>5</cp:revision>
  <dcterms:created xsi:type="dcterms:W3CDTF">2019-08-05T01:00:13Z</dcterms:created>
  <dcterms:modified xsi:type="dcterms:W3CDTF">2019-08-08T21:14:28Z</dcterms:modified>
</cp:coreProperties>
</file>