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6" r:id="rId3"/>
    <p:sldId id="277" r:id="rId4"/>
    <p:sldId id="285" r:id="rId5"/>
    <p:sldId id="286" r:id="rId6"/>
    <p:sldId id="287" r:id="rId7"/>
    <p:sldId id="269" r:id="rId8"/>
    <p:sldId id="278" r:id="rId9"/>
    <p:sldId id="258" r:id="rId10"/>
    <p:sldId id="259" r:id="rId11"/>
    <p:sldId id="270" r:id="rId12"/>
    <p:sldId id="271" r:id="rId13"/>
    <p:sldId id="272" r:id="rId14"/>
    <p:sldId id="273" r:id="rId15"/>
    <p:sldId id="274" r:id="rId16"/>
    <p:sldId id="275" r:id="rId17"/>
    <p:sldId id="262" r:id="rId18"/>
    <p:sldId id="263" r:id="rId19"/>
    <p:sldId id="279" r:id="rId20"/>
    <p:sldId id="264" r:id="rId21"/>
    <p:sldId id="281" r:id="rId22"/>
    <p:sldId id="280" r:id="rId23"/>
    <p:sldId id="289" r:id="rId24"/>
    <p:sldId id="282" r:id="rId25"/>
    <p:sldId id="290" r:id="rId26"/>
    <p:sldId id="291" r:id="rId27"/>
    <p:sldId id="293" r:id="rId28"/>
    <p:sldId id="296" r:id="rId29"/>
    <p:sldId id="283" r:id="rId30"/>
    <p:sldId id="295" r:id="rId31"/>
    <p:sldId id="297" r:id="rId32"/>
    <p:sldId id="294" r:id="rId33"/>
    <p:sldId id="284" r:id="rId34"/>
    <p:sldId id="29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8" name="Title Text"/>
          <p:cNvSpPr txBox="1">
            <a:spLocks noGrp="1"/>
          </p:cNvSpPr>
          <p:nvPr>
            <p:ph type="title"/>
          </p:nvPr>
        </p:nvSpPr>
        <p:spPr>
          <a:xfrm>
            <a:off x="976313" y="187523"/>
            <a:ext cx="10239375" cy="1714500"/>
          </a:xfrm>
          <a:prstGeom prst="rect">
            <a:avLst/>
          </a:prstGeom>
        </p:spPr>
        <p:txBody>
          <a:bodyPr/>
          <a:lstStyle>
            <a:lvl1pPr>
              <a:defRPr>
                <a:solidFill>
                  <a:srgbClr val="558AAB"/>
                </a:solidFill>
              </a:defRPr>
            </a:lvl1pPr>
          </a:lstStyle>
          <a:p>
            <a:r>
              <a:t>Title Text</a:t>
            </a:r>
          </a:p>
        </p:txBody>
      </p:sp>
      <p:sp>
        <p:nvSpPr>
          <p:cNvPr id="89" name="Body Level One…"/>
          <p:cNvSpPr txBox="1">
            <a:spLocks noGrp="1"/>
          </p:cNvSpPr>
          <p:nvPr>
            <p:ph type="body" idx="1"/>
          </p:nvPr>
        </p:nvSpPr>
        <p:spPr>
          <a:xfrm>
            <a:off x="976313" y="1946672"/>
            <a:ext cx="10239375" cy="401835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05380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8/9/2019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8/9/2019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8/9/2019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8/9/2019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8/9/2019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8/9/2019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8/9/2019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2">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4800" b="1"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1 – Language Arts</a:t>
            </a:r>
            <a:endParaRPr lang="en-US" dirty="0"/>
          </a:p>
        </p:txBody>
      </p:sp>
      <p:sp>
        <p:nvSpPr>
          <p:cNvPr id="3" name="Subtitle 2"/>
          <p:cNvSpPr>
            <a:spLocks noGrp="1"/>
          </p:cNvSpPr>
          <p:nvPr>
            <p:ph type="subTitle" idx="1"/>
          </p:nvPr>
        </p:nvSpPr>
        <p:spPr/>
        <p:txBody>
          <a:bodyPr/>
          <a:lstStyle/>
          <a:p>
            <a:r>
              <a:rPr lang="en-US" dirty="0" smtClean="0"/>
              <a:t>6</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val="1324317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for each activity</a:t>
            </a:r>
            <a:endParaRPr lang="en-US" dirty="0"/>
          </a:p>
        </p:txBody>
      </p:sp>
      <p:sp>
        <p:nvSpPr>
          <p:cNvPr id="3" name="Content Placeholder 2"/>
          <p:cNvSpPr>
            <a:spLocks noGrp="1"/>
          </p:cNvSpPr>
          <p:nvPr>
            <p:ph idx="1"/>
          </p:nvPr>
        </p:nvSpPr>
        <p:spPr/>
        <p:txBody>
          <a:bodyPr>
            <a:normAutofit/>
          </a:bodyPr>
          <a:lstStyle/>
          <a:p>
            <a:pPr marL="0" indent="0">
              <a:buNone/>
            </a:pPr>
            <a:r>
              <a:rPr lang="en-US" sz="3600" u="sng" dirty="0" smtClean="0"/>
              <a:t>3 Different Types:</a:t>
            </a:r>
          </a:p>
          <a:p>
            <a:pPr marL="0" indent="0">
              <a:buNone/>
            </a:pPr>
            <a:endParaRPr lang="en-US" sz="3600" u="sng" dirty="0" smtClean="0"/>
          </a:p>
          <a:p>
            <a:pPr marL="0" indent="0">
              <a:buNone/>
            </a:pPr>
            <a:r>
              <a:rPr lang="en-US" sz="3600" b="1" dirty="0" smtClean="0"/>
              <a:t>INDEPENDENT</a:t>
            </a:r>
          </a:p>
          <a:p>
            <a:pPr marL="0" indent="0">
              <a:buNone/>
            </a:pPr>
            <a:r>
              <a:rPr lang="en-US" sz="3600" b="1" dirty="0" smtClean="0"/>
              <a:t>PARTNER/GROUP</a:t>
            </a:r>
          </a:p>
          <a:p>
            <a:pPr marL="0" indent="0">
              <a:buNone/>
            </a:pPr>
            <a:r>
              <a:rPr lang="en-US" sz="3600" b="1" dirty="0" smtClean="0"/>
              <a:t>BIG GROUP</a:t>
            </a:r>
          </a:p>
          <a:p>
            <a:pPr marL="0" indent="0">
              <a:buNone/>
            </a:pPr>
            <a:r>
              <a:rPr lang="en-US" sz="3600" b="1" dirty="0" smtClean="0"/>
              <a:t>HALLWAY</a:t>
            </a:r>
            <a:endParaRPr lang="en-US" sz="3600" b="1" dirty="0"/>
          </a:p>
        </p:txBody>
      </p:sp>
    </p:spTree>
    <p:extLst>
      <p:ext uri="{BB962C8B-B14F-4D97-AF65-F5344CB8AC3E}">
        <p14:creationId xmlns:p14="http://schemas.microsoft.com/office/powerpoint/2010/main" val="3694223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EXPECTATIONS</a:t>
            </a:r>
            <a:endParaRPr lang="en-US" dirty="0"/>
          </a:p>
        </p:txBody>
      </p:sp>
      <p:sp>
        <p:nvSpPr>
          <p:cNvPr id="6" name="Rectangle 5"/>
          <p:cNvSpPr>
            <a:spLocks noChangeArrowheads="1"/>
          </p:cNvSpPr>
          <p:nvPr/>
        </p:nvSpPr>
        <p:spPr bwMode="auto">
          <a:xfrm>
            <a:off x="796834" y="2366196"/>
            <a:ext cx="10541726"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COME TO CLASS ON TIME</a:t>
            </a: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DO NOT EAT/DRINK WITHOUT PERMISSION</a:t>
            </a: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HAVE A PENCIL, YOUR CLASS FOLDER, AND HOMEWORK FOLDER ON YOUR DESK</a:t>
            </a: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QUIETLY BEGIN WEEKLY BELLRINGER (5 MINUTES)</a:t>
            </a: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MAINTAIN A SILENT WORKING ENVIROMENT</a:t>
            </a: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0572" y="4216864"/>
            <a:ext cx="2266950" cy="2295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0" y="23224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77354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PARTNER/SMALL GROUP EXPECTATIONS</a:t>
            </a:r>
            <a:endParaRPr lang="en-US" dirty="0"/>
          </a:p>
        </p:txBody>
      </p:sp>
      <p:sp>
        <p:nvSpPr>
          <p:cNvPr id="6" name="Rectangle 5"/>
          <p:cNvSpPr>
            <a:spLocks noChangeArrowheads="1"/>
          </p:cNvSpPr>
          <p:nvPr/>
        </p:nvSpPr>
        <p:spPr bwMode="auto">
          <a:xfrm>
            <a:off x="796834" y="1165868"/>
            <a:ext cx="10541726"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endParaRPr lang="en-US" sz="3600" dirty="0" smtClean="0">
              <a:latin typeface="+mn-lt"/>
            </a:endParaRPr>
          </a:p>
          <a:p>
            <a:pPr lvl="0"/>
            <a:endParaRPr lang="en-US" sz="3600" dirty="0">
              <a:latin typeface="+mn-lt"/>
            </a:endParaRPr>
          </a:p>
          <a:p>
            <a:pPr lvl="0"/>
            <a:endParaRPr lang="en-US" sz="3600" dirty="0" smtClean="0">
              <a:latin typeface="+mn-lt"/>
            </a:endParaRPr>
          </a:p>
          <a:p>
            <a:pPr marL="571500" lvl="0" indent="-571500">
              <a:buFont typeface="Arial" panose="020B0604020202020204" pitchFamily="34" charset="0"/>
              <a:buChar char="•"/>
            </a:pPr>
            <a:r>
              <a:rPr lang="en-US" sz="3600" dirty="0" smtClean="0">
                <a:latin typeface="+mn-lt"/>
              </a:rPr>
              <a:t>DO </a:t>
            </a:r>
            <a:r>
              <a:rPr lang="en-US" sz="3600" dirty="0">
                <a:latin typeface="+mn-lt"/>
              </a:rPr>
              <a:t>NOT TALK TO OTHER </a:t>
            </a:r>
            <a:r>
              <a:rPr lang="en-US" sz="3600" dirty="0" smtClean="0">
                <a:latin typeface="+mn-lt"/>
              </a:rPr>
              <a:t>GROUPS</a:t>
            </a:r>
            <a:endParaRPr lang="en-US" sz="3600" dirty="0">
              <a:latin typeface="+mn-lt"/>
            </a:endParaRPr>
          </a:p>
          <a:p>
            <a:pPr marL="571500" lvl="0" indent="-571500">
              <a:buFont typeface="Arial" panose="020B0604020202020204" pitchFamily="34" charset="0"/>
              <a:buChar char="•"/>
            </a:pPr>
            <a:r>
              <a:rPr lang="en-US" sz="3600" dirty="0" smtClean="0">
                <a:latin typeface="+mn-lt"/>
              </a:rPr>
              <a:t>ELECTRONICS </a:t>
            </a:r>
            <a:r>
              <a:rPr lang="en-US" sz="3600" dirty="0">
                <a:latin typeface="+mn-lt"/>
              </a:rPr>
              <a:t>ARE OFF AND AWAY </a:t>
            </a:r>
            <a:endParaRPr lang="en-US" sz="3600" dirty="0" smtClean="0">
              <a:latin typeface="+mn-lt"/>
            </a:endParaRPr>
          </a:p>
          <a:p>
            <a:pPr lvl="0"/>
            <a:r>
              <a:rPr lang="en-US" sz="3600" dirty="0">
                <a:latin typeface="+mn-lt"/>
              </a:rPr>
              <a:t>	</a:t>
            </a:r>
            <a:r>
              <a:rPr lang="en-US" sz="3600" dirty="0" smtClean="0">
                <a:latin typeface="+mn-lt"/>
              </a:rPr>
              <a:t>(</a:t>
            </a:r>
            <a:r>
              <a:rPr lang="en-US" sz="3600" dirty="0">
                <a:latin typeface="+mn-lt"/>
              </a:rPr>
              <a:t>UNLESS YOU HAVE PERMISSION</a:t>
            </a:r>
            <a:r>
              <a:rPr lang="en-US" sz="3600" dirty="0" smtClean="0">
                <a:latin typeface="+mn-lt"/>
              </a:rPr>
              <a:t>)</a:t>
            </a:r>
          </a:p>
          <a:p>
            <a:pPr marL="571500" lvl="0" indent="-571500">
              <a:buFont typeface="Arial" panose="020B0604020202020204" pitchFamily="34" charset="0"/>
              <a:buChar char="•"/>
            </a:pPr>
            <a:r>
              <a:rPr lang="en-US" sz="3600" dirty="0" smtClean="0">
                <a:latin typeface="+mn-lt"/>
              </a:rPr>
              <a:t>FULFILL </a:t>
            </a:r>
            <a:r>
              <a:rPr lang="en-US" sz="3600" dirty="0">
                <a:latin typeface="+mn-lt"/>
              </a:rPr>
              <a:t>PARTNER/GROUP </a:t>
            </a:r>
            <a:r>
              <a:rPr lang="en-US" sz="3600" dirty="0" smtClean="0">
                <a:latin typeface="+mn-lt"/>
              </a:rPr>
              <a:t>ROLES</a:t>
            </a:r>
          </a:p>
          <a:p>
            <a:pPr marL="571500" lvl="0" indent="-571500">
              <a:buFont typeface="Arial" panose="020B0604020202020204" pitchFamily="34" charset="0"/>
              <a:buChar char="•"/>
            </a:pPr>
            <a:r>
              <a:rPr lang="en-US" sz="3600" dirty="0" smtClean="0">
                <a:latin typeface="+mn-lt"/>
              </a:rPr>
              <a:t>REMAIN </a:t>
            </a:r>
            <a:r>
              <a:rPr lang="en-US" sz="3600" dirty="0">
                <a:latin typeface="+mn-lt"/>
              </a:rPr>
              <a:t>SEATED AT ALL </a:t>
            </a:r>
            <a:r>
              <a:rPr lang="en-US" sz="3600" dirty="0" smtClean="0">
                <a:latin typeface="+mn-lt"/>
              </a:rPr>
              <a:t>TIMES</a:t>
            </a:r>
          </a:p>
          <a:p>
            <a:pPr marL="571500" lvl="0" indent="-571500">
              <a:buFont typeface="Arial" panose="020B0604020202020204" pitchFamily="34" charset="0"/>
              <a:buChar char="•"/>
            </a:pPr>
            <a:r>
              <a:rPr lang="en-US" sz="3600" dirty="0" smtClean="0">
                <a:latin typeface="+mn-lt"/>
              </a:rPr>
              <a:t>BE </a:t>
            </a:r>
            <a:r>
              <a:rPr lang="en-US" sz="3600" dirty="0">
                <a:latin typeface="+mn-lt"/>
              </a:rPr>
              <a:t>KIND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0" y="23224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8386355" y="225019"/>
            <a:ext cx="3161211" cy="2544307"/>
          </a:xfrm>
          <a:prstGeom prst="rect">
            <a:avLst/>
          </a:prstGeom>
        </p:spPr>
      </p:pic>
    </p:spTree>
    <p:extLst>
      <p:ext uri="{BB962C8B-B14F-4D97-AF65-F5344CB8AC3E}">
        <p14:creationId xmlns:p14="http://schemas.microsoft.com/office/powerpoint/2010/main" val="3817692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GROUP EXPECTATIONS</a:t>
            </a:r>
            <a:endParaRPr lang="en-US" dirty="0"/>
          </a:p>
        </p:txBody>
      </p:sp>
      <p:sp>
        <p:nvSpPr>
          <p:cNvPr id="4" name="Rectangle 2"/>
          <p:cNvSpPr>
            <a:spLocks noChangeArrowheads="1"/>
          </p:cNvSpPr>
          <p:nvPr/>
        </p:nvSpPr>
        <p:spPr bwMode="auto">
          <a:xfrm>
            <a:off x="130628" y="2146723"/>
            <a:ext cx="1086816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LISTEN QUIETLY TO OTHERS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ELECTRONICS OFF AND AWAY</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YOUR TURN, ALWAYS RAISE YOUR HAND AND WAIT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ONLY ONE PERSON TALKS AT A TIME</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STAY SEATED WHILE SOMEONE IS SHARING</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470" y="3857300"/>
            <a:ext cx="3897158" cy="24688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30628" y="74025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52098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HALLWAY EXPECTATIONS</a:t>
            </a:r>
            <a:endParaRPr lang="en-US" dirty="0"/>
          </a:p>
        </p:txBody>
      </p:sp>
      <p:sp>
        <p:nvSpPr>
          <p:cNvPr id="3" name="Content Placeholder 2"/>
          <p:cNvSpPr>
            <a:spLocks noGrp="1"/>
          </p:cNvSpPr>
          <p:nvPr>
            <p:ph idx="1"/>
          </p:nvPr>
        </p:nvSpPr>
        <p:spPr/>
        <p:txBody>
          <a:bodyPr/>
          <a:lstStyle/>
          <a:p>
            <a:pPr lvl="0"/>
            <a:r>
              <a:rPr lang="en-US" dirty="0"/>
              <a:t>KEEP HANDS AND FEET TO YOURSELF</a:t>
            </a:r>
          </a:p>
          <a:p>
            <a:pPr lvl="0"/>
            <a:r>
              <a:rPr lang="en-US" dirty="0"/>
              <a:t>COME TO CLASS ON TIME</a:t>
            </a:r>
          </a:p>
          <a:p>
            <a:pPr lvl="0"/>
            <a:r>
              <a:rPr lang="en-US" dirty="0"/>
              <a:t>REMAIN QUIET WHILE CLASSES ARE IN SESSION</a:t>
            </a:r>
          </a:p>
          <a:p>
            <a:pPr lvl="0"/>
            <a:r>
              <a:rPr lang="en-US" dirty="0"/>
              <a:t>ONLY ONE PERSON CAN LEAVE THE ROOM AT A TIME</a:t>
            </a:r>
          </a:p>
          <a:p>
            <a:pPr lvl="0"/>
            <a:r>
              <a:rPr lang="en-US" dirty="0"/>
              <a:t>PLEASE KEEP THE BATHROOMS AS NEAT AS YOU FIND THEM</a:t>
            </a:r>
          </a:p>
          <a:p>
            <a:pPr lvl="0"/>
            <a:r>
              <a:rPr lang="en-US" dirty="0"/>
              <a:t>IN THE EVENT OF AN EMERGENCY, FIND THE </a:t>
            </a:r>
            <a:r>
              <a:rPr lang="en-US" i="1" u="sng" dirty="0"/>
              <a:t>CLOSEST</a:t>
            </a:r>
            <a:r>
              <a:rPr lang="en-US" dirty="0"/>
              <a:t> TEACHER FOR ASSISTANCE</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441735" y="916368"/>
            <a:ext cx="3381375" cy="2355215"/>
          </a:xfrm>
          <a:prstGeom prst="rect">
            <a:avLst/>
          </a:prstGeom>
        </p:spPr>
      </p:pic>
    </p:spTree>
    <p:extLst>
      <p:ext uri="{BB962C8B-B14F-4D97-AF65-F5344CB8AC3E}">
        <p14:creationId xmlns:p14="http://schemas.microsoft.com/office/powerpoint/2010/main" val="3929299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EXPECTATION</a:t>
            </a:r>
            <a:endParaRPr lang="en-US" dirty="0"/>
          </a:p>
        </p:txBody>
      </p:sp>
      <p:sp>
        <p:nvSpPr>
          <p:cNvPr id="3" name="Content Placeholder 2"/>
          <p:cNvSpPr>
            <a:spLocks noGrp="1"/>
          </p:cNvSpPr>
          <p:nvPr>
            <p:ph idx="1"/>
          </p:nvPr>
        </p:nvSpPr>
        <p:spPr/>
        <p:txBody>
          <a:bodyPr/>
          <a:lstStyle/>
          <a:p>
            <a:pPr marL="0" lvl="0" indent="0">
              <a:buNone/>
            </a:pPr>
            <a:r>
              <a:rPr lang="en-US" sz="4400" dirty="0" smtClean="0"/>
              <a:t>1. CHANGE </a:t>
            </a:r>
            <a:r>
              <a:rPr lang="en-US" sz="4400" dirty="0"/>
              <a:t>OF SEAT </a:t>
            </a:r>
            <a:r>
              <a:rPr lang="en-US" sz="4400" dirty="0" smtClean="0"/>
              <a:t> (</a:t>
            </a:r>
            <a:r>
              <a:rPr lang="en-US" sz="4400" dirty="0"/>
              <a:t>1</a:t>
            </a:r>
            <a:r>
              <a:rPr lang="en-US" sz="4400" baseline="30000" dirty="0"/>
              <a:t>ST</a:t>
            </a:r>
            <a:r>
              <a:rPr lang="en-US" sz="4400" dirty="0"/>
              <a:t> WARNING)</a:t>
            </a:r>
          </a:p>
          <a:p>
            <a:pPr marL="0" indent="0">
              <a:buNone/>
            </a:pPr>
            <a:r>
              <a:rPr lang="en-US" sz="4400" dirty="0"/>
              <a:t> </a:t>
            </a:r>
          </a:p>
          <a:p>
            <a:pPr marL="0" lvl="0" indent="0">
              <a:buNone/>
            </a:pPr>
            <a:r>
              <a:rPr lang="en-US" sz="4400" dirty="0" smtClean="0"/>
              <a:t>2.  LOSS </a:t>
            </a:r>
            <a:r>
              <a:rPr lang="en-US" sz="4400" dirty="0"/>
              <a:t>OF PRIVILEDGE</a:t>
            </a:r>
          </a:p>
          <a:p>
            <a:endParaRPr lang="en-US" dirty="0"/>
          </a:p>
        </p:txBody>
      </p:sp>
    </p:spTree>
    <p:extLst>
      <p:ext uri="{BB962C8B-B14F-4D97-AF65-F5344CB8AC3E}">
        <p14:creationId xmlns:p14="http://schemas.microsoft.com/office/powerpoint/2010/main" val="13578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EXPECTATIONS</a:t>
            </a:r>
            <a:endParaRPr lang="en-US" dirty="0"/>
          </a:p>
        </p:txBody>
      </p:sp>
      <p:sp>
        <p:nvSpPr>
          <p:cNvPr id="3" name="Content Placeholder 2"/>
          <p:cNvSpPr>
            <a:spLocks noGrp="1"/>
          </p:cNvSpPr>
          <p:nvPr>
            <p:ph idx="1"/>
          </p:nvPr>
        </p:nvSpPr>
        <p:spPr/>
        <p:txBody>
          <a:bodyPr/>
          <a:lstStyle/>
          <a:p>
            <a:pPr marL="0" lvl="0" indent="0">
              <a:buNone/>
            </a:pPr>
            <a:r>
              <a:rPr lang="en-US" sz="3600" dirty="0" smtClean="0"/>
              <a:t>1. </a:t>
            </a:r>
            <a:r>
              <a:rPr lang="en-US" sz="3600" dirty="0" err="1" smtClean="0"/>
              <a:t>LiveSchool</a:t>
            </a:r>
            <a:r>
              <a:rPr lang="en-US" sz="3600" dirty="0" smtClean="0"/>
              <a:t> </a:t>
            </a:r>
            <a:r>
              <a:rPr lang="en-US" sz="3600" dirty="0"/>
              <a:t>Points get you cool </a:t>
            </a:r>
            <a:r>
              <a:rPr lang="en-US" sz="3600" dirty="0" smtClean="0"/>
              <a:t>privileges</a:t>
            </a:r>
          </a:p>
          <a:p>
            <a:pPr marL="0" lvl="0" indent="0">
              <a:buNone/>
            </a:pPr>
            <a:endParaRPr lang="en-US" sz="3600" dirty="0" smtClean="0"/>
          </a:p>
          <a:p>
            <a:pPr marL="0" lvl="0" indent="0">
              <a:buNone/>
            </a:pPr>
            <a:r>
              <a:rPr lang="en-US" sz="3600" dirty="0" smtClean="0"/>
              <a:t>2. Partners/Teams </a:t>
            </a:r>
            <a:r>
              <a:rPr lang="en-US" sz="3600" dirty="0"/>
              <a:t>with the most group points can sit in the Library Lounge for a week.</a:t>
            </a:r>
          </a:p>
          <a:p>
            <a:endParaRPr lang="en-US" dirty="0"/>
          </a:p>
        </p:txBody>
      </p:sp>
    </p:spTree>
    <p:extLst>
      <p:ext uri="{BB962C8B-B14F-4D97-AF65-F5344CB8AC3E}">
        <p14:creationId xmlns:p14="http://schemas.microsoft.com/office/powerpoint/2010/main" val="679216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Expectations – Big DEAL</a:t>
            </a:r>
            <a:endParaRPr lang="en-US" dirty="0"/>
          </a:p>
        </p:txBody>
      </p:sp>
      <p:sp>
        <p:nvSpPr>
          <p:cNvPr id="3" name="Content Placeholder 2"/>
          <p:cNvSpPr>
            <a:spLocks noGrp="1"/>
          </p:cNvSpPr>
          <p:nvPr>
            <p:ph idx="1"/>
          </p:nvPr>
        </p:nvSpPr>
        <p:spPr/>
        <p:txBody>
          <a:bodyPr/>
          <a:lstStyle/>
          <a:p>
            <a:r>
              <a:rPr lang="en-US" dirty="0" smtClean="0"/>
              <a:t>Fire Drill we leave through the side door</a:t>
            </a:r>
          </a:p>
          <a:p>
            <a:r>
              <a:rPr lang="en-US" dirty="0" smtClean="0"/>
              <a:t>Lock Down – we hide around the room (not all in one place because that is stupid), barricade the door, and </a:t>
            </a:r>
            <a:r>
              <a:rPr lang="en-US" dirty="0" err="1" smtClean="0"/>
              <a:t>shhhhhh</a:t>
            </a:r>
            <a:endParaRPr lang="en-US" dirty="0" smtClean="0"/>
          </a:p>
          <a:p>
            <a:r>
              <a:rPr lang="en-US" dirty="0" smtClean="0"/>
              <a:t>Tornado – we hide where there are no windows. Cover your head!</a:t>
            </a:r>
          </a:p>
          <a:p>
            <a:r>
              <a:rPr lang="en-US" dirty="0" smtClean="0"/>
              <a:t>Medical Emergency – one person runs to office, another to Mr. Wall’s (getting first responders)</a:t>
            </a:r>
            <a:endParaRPr lang="en-US" dirty="0"/>
          </a:p>
        </p:txBody>
      </p:sp>
    </p:spTree>
    <p:extLst>
      <p:ext uri="{BB962C8B-B14F-4D97-AF65-F5344CB8AC3E}">
        <p14:creationId xmlns:p14="http://schemas.microsoft.com/office/powerpoint/2010/main" val="2021355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for the Teacher</a:t>
            </a:r>
            <a:endParaRPr lang="en-US" dirty="0"/>
          </a:p>
        </p:txBody>
      </p:sp>
      <p:sp>
        <p:nvSpPr>
          <p:cNvPr id="3" name="Content Placeholder 2"/>
          <p:cNvSpPr>
            <a:spLocks noGrp="1"/>
          </p:cNvSpPr>
          <p:nvPr>
            <p:ph idx="1"/>
          </p:nvPr>
        </p:nvSpPr>
        <p:spPr/>
        <p:txBody>
          <a:bodyPr>
            <a:normAutofit/>
          </a:bodyPr>
          <a:lstStyle/>
          <a:p>
            <a:r>
              <a:rPr lang="en-US" sz="3600" dirty="0" smtClean="0"/>
              <a:t>Create a list of expectations that you have for Ms. Kate and Ms. G. What can we do to ensure your engagement and success in this class?</a:t>
            </a:r>
            <a:endParaRPr lang="en-US" sz="3600" dirty="0"/>
          </a:p>
        </p:txBody>
      </p:sp>
    </p:spTree>
    <p:extLst>
      <p:ext uri="{BB962C8B-B14F-4D97-AF65-F5344CB8AC3E}">
        <p14:creationId xmlns:p14="http://schemas.microsoft.com/office/powerpoint/2010/main" val="2300034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TIME</a:t>
            </a:r>
            <a:endParaRPr lang="en-US" dirty="0"/>
          </a:p>
        </p:txBody>
      </p:sp>
      <p:sp>
        <p:nvSpPr>
          <p:cNvPr id="3" name="Content Placeholder 2"/>
          <p:cNvSpPr>
            <a:spLocks noGrp="1"/>
          </p:cNvSpPr>
          <p:nvPr>
            <p:ph idx="1"/>
          </p:nvPr>
        </p:nvSpPr>
        <p:spPr/>
        <p:txBody>
          <a:bodyPr>
            <a:normAutofit/>
          </a:bodyPr>
          <a:lstStyle/>
          <a:p>
            <a:r>
              <a:rPr lang="en-US" sz="4000" dirty="0" smtClean="0"/>
              <a:t>HELP US PICK OUT BOOKS YOU DON’T HATE</a:t>
            </a:r>
            <a:endParaRPr lang="en-US" sz="4000" dirty="0"/>
          </a:p>
        </p:txBody>
      </p:sp>
    </p:spTree>
    <p:extLst>
      <p:ext uri="{BB962C8B-B14F-4D97-AF65-F5344CB8AC3E}">
        <p14:creationId xmlns:p14="http://schemas.microsoft.com/office/powerpoint/2010/main" val="2061681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400" dirty="0" smtClean="0"/>
              <a:t>Write two truths and one lie</a:t>
            </a:r>
          </a:p>
          <a:p>
            <a:endParaRPr lang="en-US" sz="2400" dirty="0"/>
          </a:p>
          <a:p>
            <a:endParaRPr lang="en-US" sz="2400" dirty="0" smtClean="0"/>
          </a:p>
          <a:p>
            <a:r>
              <a:rPr lang="en-US" sz="2400" dirty="0" smtClean="0"/>
              <a:t>Ms. Kate’s </a:t>
            </a:r>
          </a:p>
          <a:p>
            <a:pPr marL="0" indent="0">
              <a:buNone/>
            </a:pPr>
            <a:r>
              <a:rPr lang="en-US" sz="2400" dirty="0"/>
              <a:t>	</a:t>
            </a:r>
            <a:r>
              <a:rPr lang="en-US" sz="2400" dirty="0" smtClean="0"/>
              <a:t>- I speak French</a:t>
            </a:r>
          </a:p>
          <a:p>
            <a:pPr marL="0" indent="0">
              <a:buNone/>
            </a:pPr>
            <a:r>
              <a:rPr lang="en-US" sz="2400" dirty="0"/>
              <a:t>	</a:t>
            </a:r>
            <a:r>
              <a:rPr lang="en-US" sz="2400" dirty="0" smtClean="0"/>
              <a:t>- I like surfing</a:t>
            </a:r>
          </a:p>
          <a:p>
            <a:pPr marL="0" indent="0">
              <a:buNone/>
            </a:pPr>
            <a:r>
              <a:rPr lang="en-US" sz="2400" dirty="0"/>
              <a:t>	</a:t>
            </a:r>
            <a:r>
              <a:rPr lang="en-US" sz="2400" dirty="0" smtClean="0"/>
              <a:t>- I am terrified of Iguanas </a:t>
            </a:r>
            <a:endParaRPr lang="en-US" sz="2400" dirty="0"/>
          </a:p>
        </p:txBody>
      </p:sp>
    </p:spTree>
    <p:extLst>
      <p:ext uri="{BB962C8B-B14F-4D97-AF65-F5344CB8AC3E}">
        <p14:creationId xmlns:p14="http://schemas.microsoft.com/office/powerpoint/2010/main" val="504605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PASS OUT BACK TO SCHOOL LETTERS</a:t>
            </a:r>
          </a:p>
          <a:p>
            <a:r>
              <a:rPr lang="en-US" dirty="0" smtClean="0"/>
              <a:t>READ THROUGH AND ASSIGN HOMEWORK</a:t>
            </a:r>
          </a:p>
          <a:p>
            <a:r>
              <a:rPr lang="en-US" dirty="0" smtClean="0"/>
              <a:t>THESE GO IN YOUR HOMEWORK FOLDERS PEOPLE</a:t>
            </a:r>
            <a:endParaRPr lang="en-US" dirty="0"/>
          </a:p>
        </p:txBody>
      </p:sp>
    </p:spTree>
    <p:extLst>
      <p:ext uri="{BB962C8B-B14F-4D97-AF65-F5344CB8AC3E}">
        <p14:creationId xmlns:p14="http://schemas.microsoft.com/office/powerpoint/2010/main" val="662772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sp>
        <p:nvSpPr>
          <p:cNvPr id="3" name="Content Placeholder 2"/>
          <p:cNvSpPr>
            <a:spLocks noGrp="1"/>
          </p:cNvSpPr>
          <p:nvPr>
            <p:ph idx="1"/>
          </p:nvPr>
        </p:nvSpPr>
        <p:spPr/>
        <p:txBody>
          <a:bodyPr>
            <a:normAutofit/>
          </a:bodyPr>
          <a:lstStyle/>
          <a:p>
            <a:r>
              <a:rPr lang="en-US" sz="3200" dirty="0" smtClean="0"/>
              <a:t>What does the word “genre” mean to you?</a:t>
            </a:r>
          </a:p>
          <a:p>
            <a:r>
              <a:rPr lang="en-US" sz="3200" dirty="0" smtClean="0"/>
              <a:t>Example?</a:t>
            </a:r>
            <a:endParaRPr lang="en-US" sz="3200" dirty="0"/>
          </a:p>
        </p:txBody>
      </p:sp>
    </p:spTree>
    <p:extLst>
      <p:ext uri="{BB962C8B-B14F-4D97-AF65-F5344CB8AC3E}">
        <p14:creationId xmlns:p14="http://schemas.microsoft.com/office/powerpoint/2010/main" val="4197431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SILENT EXCHANGE  CHALLENGE</a:t>
            </a:r>
            <a:endParaRPr lang="en-US" dirty="0"/>
          </a:p>
        </p:txBody>
      </p:sp>
      <p:sp>
        <p:nvSpPr>
          <p:cNvPr id="3" name="Content Placeholder 2"/>
          <p:cNvSpPr>
            <a:spLocks noGrp="1"/>
          </p:cNvSpPr>
          <p:nvPr>
            <p:ph idx="1"/>
          </p:nvPr>
        </p:nvSpPr>
        <p:spPr/>
        <p:txBody>
          <a:bodyPr>
            <a:normAutofit/>
          </a:bodyPr>
          <a:lstStyle/>
          <a:p>
            <a:r>
              <a:rPr lang="en-US" sz="4000" dirty="0" smtClean="0"/>
              <a:t>FOLLOW DIRECTIONS!</a:t>
            </a:r>
          </a:p>
          <a:p>
            <a:endParaRPr lang="en-US" sz="4000" dirty="0" smtClean="0"/>
          </a:p>
          <a:p>
            <a:r>
              <a:rPr lang="en-US" sz="4000" dirty="0" smtClean="0"/>
              <a:t>MY 3 BEST NONVERBAL COMMUNICATORS GET TO SIT IN THE LIBRARY LOUNGE FOR THE REST OF THE WEEK!!!!!!</a:t>
            </a:r>
            <a:endParaRPr lang="en-US" sz="4000" dirty="0"/>
          </a:p>
        </p:txBody>
      </p:sp>
    </p:spTree>
    <p:extLst>
      <p:ext uri="{BB962C8B-B14F-4D97-AF65-F5344CB8AC3E}">
        <p14:creationId xmlns:p14="http://schemas.microsoft.com/office/powerpoint/2010/main" val="1495550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SILENT EXCHANGE REFLECTION</a:t>
            </a:r>
            <a:endParaRPr lang="en-US" dirty="0"/>
          </a:p>
        </p:txBody>
      </p:sp>
      <p:sp>
        <p:nvSpPr>
          <p:cNvPr id="3" name="Content Placeholder 2"/>
          <p:cNvSpPr>
            <a:spLocks noGrp="1"/>
          </p:cNvSpPr>
          <p:nvPr>
            <p:ph idx="1"/>
          </p:nvPr>
        </p:nvSpPr>
        <p:spPr/>
        <p:txBody>
          <a:bodyPr>
            <a:normAutofit/>
          </a:bodyPr>
          <a:lstStyle/>
          <a:p>
            <a:r>
              <a:rPr lang="en-US" sz="3200" dirty="0" smtClean="0"/>
              <a:t>BOTTOM OF THE PAGE</a:t>
            </a:r>
          </a:p>
          <a:p>
            <a:pPr marL="0" indent="0">
              <a:buNone/>
            </a:pPr>
            <a:endParaRPr lang="en-US" sz="3200" dirty="0" smtClean="0"/>
          </a:p>
          <a:p>
            <a:r>
              <a:rPr lang="en-US" sz="3200" dirty="0" smtClean="0"/>
              <a:t>What was it like to communicate without words? What communication strategies did you use instead of language?</a:t>
            </a:r>
            <a:endParaRPr lang="en-US" sz="3200" dirty="0"/>
          </a:p>
        </p:txBody>
      </p:sp>
    </p:spTree>
    <p:extLst>
      <p:ext uri="{BB962C8B-B14F-4D97-AF65-F5344CB8AC3E}">
        <p14:creationId xmlns:p14="http://schemas.microsoft.com/office/powerpoint/2010/main" val="1789558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sp>
        <p:nvSpPr>
          <p:cNvPr id="3" name="Content Placeholder 2"/>
          <p:cNvSpPr>
            <a:spLocks noGrp="1"/>
          </p:cNvSpPr>
          <p:nvPr>
            <p:ph idx="1"/>
          </p:nvPr>
        </p:nvSpPr>
        <p:spPr/>
        <p:txBody>
          <a:bodyPr>
            <a:normAutofit/>
          </a:bodyPr>
          <a:lstStyle/>
          <a:p>
            <a:r>
              <a:rPr lang="en-US" sz="3200" dirty="0" smtClean="0"/>
              <a:t>What is an open-ended question?</a:t>
            </a:r>
            <a:endParaRPr lang="en-US" sz="3200" dirty="0"/>
          </a:p>
        </p:txBody>
      </p:sp>
    </p:spTree>
    <p:extLst>
      <p:ext uri="{BB962C8B-B14F-4D97-AF65-F5344CB8AC3E}">
        <p14:creationId xmlns:p14="http://schemas.microsoft.com/office/powerpoint/2010/main" val="2254615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Journalism 101</a:t>
            </a:r>
            <a:endParaRPr lang="en-US" dirty="0"/>
          </a:p>
        </p:txBody>
      </p:sp>
      <p:pic>
        <p:nvPicPr>
          <p:cNvPr id="4" name="Content Placeholder 3" descr="Katie Couric Interviews Afghan Security Forces At Air Forc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784" y="2120900"/>
            <a:ext cx="6100781" cy="4051300"/>
          </a:xfrm>
        </p:spPr>
      </p:pic>
    </p:spTree>
    <p:extLst>
      <p:ext uri="{BB962C8B-B14F-4D97-AF65-F5344CB8AC3E}">
        <p14:creationId xmlns:p14="http://schemas.microsoft.com/office/powerpoint/2010/main" val="285457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Watch the Katie Couric Clip and record 5 techniques for a good interview!</a:t>
            </a:r>
            <a:endParaRPr lang="en-US" dirty="0"/>
          </a:p>
        </p:txBody>
      </p:sp>
      <p:sp>
        <p:nvSpPr>
          <p:cNvPr id="3" name="Content Placeholder 2"/>
          <p:cNvSpPr>
            <a:spLocks noGrp="1"/>
          </p:cNvSpPr>
          <p:nvPr>
            <p:ph idx="1"/>
          </p:nvPr>
        </p:nvSpPr>
        <p:spPr/>
        <p:txBody>
          <a:bodyPr/>
          <a:lstStyle/>
          <a:p>
            <a:r>
              <a:rPr lang="en-US" dirty="0"/>
              <a:t>https://m.youtube.com/watch?v=4eOynrI2eTM </a:t>
            </a:r>
            <a:endParaRPr lang="en-US" dirty="0" smtClean="0"/>
          </a:p>
          <a:p>
            <a:endParaRPr lang="en-US" dirty="0"/>
          </a:p>
        </p:txBody>
      </p:sp>
      <p:pic>
        <p:nvPicPr>
          <p:cNvPr id="6" name="Picture 5" descr="Lois Lane - CoMU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018" y="2926080"/>
            <a:ext cx="2919452" cy="3513074"/>
          </a:xfrm>
          <a:prstGeom prst="rect">
            <a:avLst/>
          </a:prstGeom>
        </p:spPr>
      </p:pic>
      <p:pic>
        <p:nvPicPr>
          <p:cNvPr id="7" name="Picture 6" descr="Superman - Legendary Woods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234" y="2468880"/>
            <a:ext cx="4624340" cy="4389120"/>
          </a:xfrm>
          <a:prstGeom prst="rect">
            <a:avLst/>
          </a:prstGeom>
        </p:spPr>
      </p:pic>
    </p:spTree>
    <p:extLst>
      <p:ext uri="{BB962C8B-B14F-4D97-AF65-F5344CB8AC3E}">
        <p14:creationId xmlns:p14="http://schemas.microsoft.com/office/powerpoint/2010/main" val="1590617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the 5 techniques for a good interview!</a:t>
            </a:r>
            <a:endParaRPr lang="en-US" dirty="0"/>
          </a:p>
        </p:txBody>
      </p:sp>
      <p:sp>
        <p:nvSpPr>
          <p:cNvPr id="3" name="Content Placeholder 2"/>
          <p:cNvSpPr>
            <a:spLocks noGrp="1"/>
          </p:cNvSpPr>
          <p:nvPr>
            <p:ph idx="1"/>
          </p:nvPr>
        </p:nvSpPr>
        <p:spPr/>
        <p:txBody>
          <a:bodyPr/>
          <a:lstStyle/>
          <a:p>
            <a:endParaRPr lang="en-US" dirty="0"/>
          </a:p>
        </p:txBody>
      </p:sp>
      <p:pic>
        <p:nvPicPr>
          <p:cNvPr id="6" name="Picture 5" descr="Lois Lane - CoMU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018" y="2926080"/>
            <a:ext cx="2919452" cy="3513074"/>
          </a:xfrm>
          <a:prstGeom prst="rect">
            <a:avLst/>
          </a:prstGeom>
        </p:spPr>
      </p:pic>
      <p:pic>
        <p:nvPicPr>
          <p:cNvPr id="7" name="Picture 6" descr="Superman - Legendary Woods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234" y="2468880"/>
            <a:ext cx="4624340" cy="4389120"/>
          </a:xfrm>
          <a:prstGeom prst="rect">
            <a:avLst/>
          </a:prstGeom>
        </p:spPr>
      </p:pic>
    </p:spTree>
    <p:extLst>
      <p:ext uri="{BB962C8B-B14F-4D97-AF65-F5344CB8AC3E}">
        <p14:creationId xmlns:p14="http://schemas.microsoft.com/office/powerpoint/2010/main" val="3364883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79269"/>
            <a:ext cx="10058400" cy="5492931"/>
          </a:xfrm>
        </p:spPr>
        <p:txBody>
          <a:bodyPr>
            <a:normAutofit fontScale="92500" lnSpcReduction="10000"/>
          </a:bodyPr>
          <a:lstStyle/>
          <a:p>
            <a:pPr marL="0" indent="0">
              <a:buNone/>
            </a:pPr>
            <a:r>
              <a:rPr lang="en-US" b="1" dirty="0"/>
              <a:t>“What If…” Questions</a:t>
            </a:r>
          </a:p>
          <a:p>
            <a:r>
              <a:rPr lang="en-US" dirty="0"/>
              <a:t>Hypothetical questions help you learn more about another person’s personality, as well as their ideal state of the world. Since many of these questions might evoke longer responses, they are better suited for one-on-one conversations or smaller group discussions.</a:t>
            </a:r>
          </a:p>
          <a:p>
            <a:r>
              <a:rPr lang="en-US" dirty="0"/>
              <a:t>If you could throw any kind of party, what would it be like and what would it be for?</a:t>
            </a:r>
          </a:p>
          <a:p>
            <a:r>
              <a:rPr lang="en-US" dirty="0"/>
              <a:t>If you could paint a picture of any scenery you’ve seen before, what would you paint?</a:t>
            </a:r>
          </a:p>
          <a:p>
            <a:r>
              <a:rPr lang="en-US" dirty="0"/>
              <a:t>If you could choose to stay a certain age forever, what age would it be?</a:t>
            </a:r>
          </a:p>
          <a:p>
            <a:r>
              <a:rPr lang="en-US" dirty="0"/>
              <a:t>If you knew the world was ending in 2012, what would you do differently?</a:t>
            </a:r>
          </a:p>
          <a:p>
            <a:r>
              <a:rPr lang="en-US" dirty="0"/>
              <a:t>If you could choose anyone, who would you pick as your mentor?</a:t>
            </a:r>
          </a:p>
          <a:p>
            <a:r>
              <a:rPr lang="en-US" dirty="0"/>
              <a:t>If you could witness any event past, present or future, what would it be?</a:t>
            </a:r>
          </a:p>
          <a:p>
            <a:r>
              <a:rPr lang="en-US" dirty="0"/>
              <a:t>If you could learn to do anything, what would it be?</a:t>
            </a:r>
          </a:p>
          <a:p>
            <a:r>
              <a:rPr lang="en-US" dirty="0"/>
              <a:t>If you had to work on only one project for the next year, what would it be?</a:t>
            </a:r>
          </a:p>
          <a:p>
            <a:r>
              <a:rPr lang="en-US" dirty="0"/>
              <a:t>If you were immortal for a day, what would you do?</a:t>
            </a:r>
          </a:p>
          <a:p>
            <a:endParaRPr lang="en-US" dirty="0"/>
          </a:p>
        </p:txBody>
      </p:sp>
    </p:spTree>
    <p:extLst>
      <p:ext uri="{BB962C8B-B14F-4D97-AF65-F5344CB8AC3E}">
        <p14:creationId xmlns:p14="http://schemas.microsoft.com/office/powerpoint/2010/main" val="2774999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sp>
        <p:nvSpPr>
          <p:cNvPr id="3" name="Content Placeholder 2"/>
          <p:cNvSpPr>
            <a:spLocks noGrp="1"/>
          </p:cNvSpPr>
          <p:nvPr>
            <p:ph idx="1"/>
          </p:nvPr>
        </p:nvSpPr>
        <p:spPr/>
        <p:txBody>
          <a:bodyPr>
            <a:normAutofit/>
          </a:bodyPr>
          <a:lstStyle/>
          <a:p>
            <a:r>
              <a:rPr lang="en-US" sz="3200" dirty="0" smtClean="0"/>
              <a:t>Why do we interview others? What can you do to make the interview great?</a:t>
            </a:r>
            <a:endParaRPr lang="en-US" sz="3200" dirty="0"/>
          </a:p>
        </p:txBody>
      </p:sp>
    </p:spTree>
    <p:extLst>
      <p:ext uri="{BB962C8B-B14F-4D97-AF65-F5344CB8AC3E}">
        <p14:creationId xmlns:p14="http://schemas.microsoft.com/office/powerpoint/2010/main" val="3621089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your </a:t>
            </a:r>
            <a:r>
              <a:rPr lang="en-US" dirty="0" err="1" smtClean="0"/>
              <a:t>bellringer</a:t>
            </a:r>
            <a:r>
              <a:rPr lang="en-US" dirty="0" smtClean="0"/>
              <a:t> you will have to select a role</a:t>
            </a:r>
            <a:endParaRPr lang="en-US" dirty="0"/>
          </a:p>
        </p:txBody>
      </p:sp>
      <p:sp>
        <p:nvSpPr>
          <p:cNvPr id="3" name="Content Placeholder 2"/>
          <p:cNvSpPr>
            <a:spLocks noGrp="1"/>
          </p:cNvSpPr>
          <p:nvPr>
            <p:ph idx="1"/>
          </p:nvPr>
        </p:nvSpPr>
        <p:spPr/>
        <p:txBody>
          <a:bodyPr>
            <a:normAutofit/>
          </a:bodyPr>
          <a:lstStyle/>
          <a:p>
            <a:r>
              <a:rPr lang="en-US" sz="3200" dirty="0" smtClean="0"/>
              <a:t>At the end of the week you will reflect on how everything went</a:t>
            </a:r>
          </a:p>
          <a:p>
            <a:endParaRPr lang="en-US" sz="3200" dirty="0" smtClean="0"/>
          </a:p>
          <a:p>
            <a:r>
              <a:rPr lang="en-US" sz="3200" dirty="0" smtClean="0"/>
              <a:t>Remember, you CANT control how others act, BUT you CAN control how you act toward them.</a:t>
            </a:r>
            <a:endParaRPr lang="en-US" sz="3200" dirty="0"/>
          </a:p>
        </p:txBody>
      </p:sp>
    </p:spTree>
    <p:extLst>
      <p:ext uri="{BB962C8B-B14F-4D97-AF65-F5344CB8AC3E}">
        <p14:creationId xmlns:p14="http://schemas.microsoft.com/office/powerpoint/2010/main" val="3965847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5876979"/>
          </a:xfrm>
        </p:spPr>
        <p:txBody>
          <a:bodyPr>
            <a:normAutofit fontScale="90000"/>
          </a:bodyPr>
          <a:lstStyle/>
          <a:p>
            <a:r>
              <a:rPr lang="en-US" u="sng" dirty="0"/>
              <a:t>Classroom Leaders:</a:t>
            </a:r>
            <a:r>
              <a:rPr lang="en-US" dirty="0"/>
              <a:t/>
            </a:r>
            <a:br>
              <a:rPr lang="en-US" dirty="0"/>
            </a:br>
            <a:r>
              <a:rPr lang="en-US" dirty="0" smtClean="0"/>
              <a:t>DJs: Will, Briar, Ellis, Lukas, Chris, Spencer</a:t>
            </a:r>
            <a:r>
              <a:rPr lang="en-US" dirty="0"/>
              <a:t/>
            </a:r>
            <a:br>
              <a:rPr lang="en-US" dirty="0"/>
            </a:br>
            <a:r>
              <a:rPr lang="en-US" dirty="0" smtClean="0"/>
              <a:t>Electricians Ellis, </a:t>
            </a:r>
            <a:r>
              <a:rPr lang="en-US" dirty="0" err="1" smtClean="0"/>
              <a:t>Neviah</a:t>
            </a:r>
            <a:r>
              <a:rPr lang="en-US" dirty="0" smtClean="0"/>
              <a:t>, Spencer, </a:t>
            </a:r>
            <a:r>
              <a:rPr lang="en-US" dirty="0" err="1" smtClean="0"/>
              <a:t>Za’Corriun</a:t>
            </a:r>
            <a:r>
              <a:rPr lang="en-US" dirty="0"/>
              <a:t/>
            </a:r>
            <a:br>
              <a:rPr lang="en-US" dirty="0"/>
            </a:br>
            <a:r>
              <a:rPr lang="en-US" dirty="0"/>
              <a:t>Teachers </a:t>
            </a:r>
            <a:r>
              <a:rPr lang="en-US" dirty="0" smtClean="0"/>
              <a:t>Assistants: Kaliyah </a:t>
            </a:r>
            <a:r>
              <a:rPr lang="en-US" dirty="0" err="1" smtClean="0"/>
              <a:t>Mishawn</a:t>
            </a:r>
            <a:r>
              <a:rPr lang="en-US" dirty="0"/>
              <a:t/>
            </a:r>
            <a:br>
              <a:rPr lang="en-US" dirty="0"/>
            </a:br>
            <a:r>
              <a:rPr lang="en-US" dirty="0" err="1"/>
              <a:t>Liveschool</a:t>
            </a:r>
            <a:r>
              <a:rPr lang="en-US" dirty="0"/>
              <a:t> </a:t>
            </a:r>
            <a:r>
              <a:rPr lang="en-US" dirty="0" smtClean="0"/>
              <a:t>Point-taker: Brayden, </a:t>
            </a:r>
            <a:r>
              <a:rPr lang="en-US" dirty="0" err="1" smtClean="0"/>
              <a:t>Jae’Suan</a:t>
            </a:r>
            <a:r>
              <a:rPr lang="en-US" dirty="0"/>
              <a:t/>
            </a:r>
            <a:br>
              <a:rPr lang="en-US" dirty="0"/>
            </a:br>
            <a:r>
              <a:rPr lang="en-US" dirty="0" smtClean="0"/>
              <a:t>Botanist: Ellis </a:t>
            </a:r>
            <a:r>
              <a:rPr lang="en-US" dirty="0" err="1" smtClean="0"/>
              <a:t>Neviah</a:t>
            </a:r>
            <a:r>
              <a:rPr lang="en-US" dirty="0"/>
              <a:t/>
            </a:r>
            <a:br>
              <a:rPr lang="en-US" dirty="0"/>
            </a:br>
            <a:r>
              <a:rPr lang="en-US" dirty="0"/>
              <a:t>Team </a:t>
            </a:r>
            <a:r>
              <a:rPr lang="en-US" dirty="0" smtClean="0"/>
              <a:t>Point-Taker: Will &amp; Laura &amp; </a:t>
            </a:r>
            <a:r>
              <a:rPr lang="en-US" dirty="0" err="1" smtClean="0"/>
              <a:t>ZaCorriun</a:t>
            </a:r>
            <a:r>
              <a:rPr lang="en-US" dirty="0" smtClean="0"/>
              <a:t>, CJ</a:t>
            </a:r>
            <a:r>
              <a:rPr lang="en-US" dirty="0"/>
              <a:t/>
            </a:r>
            <a:br>
              <a:rPr lang="en-US" dirty="0"/>
            </a:br>
            <a:endParaRPr lang="en-US" dirty="0"/>
          </a:p>
        </p:txBody>
      </p:sp>
    </p:spTree>
    <p:extLst>
      <p:ext uri="{BB962C8B-B14F-4D97-AF65-F5344CB8AC3E}">
        <p14:creationId xmlns:p14="http://schemas.microsoft.com/office/powerpoint/2010/main" val="2834307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5876979"/>
          </a:xfrm>
        </p:spPr>
        <p:txBody>
          <a:bodyPr>
            <a:normAutofit fontScale="90000"/>
          </a:bodyPr>
          <a:lstStyle/>
          <a:p>
            <a:r>
              <a:rPr lang="en-US" u="sng" dirty="0"/>
              <a:t>Classroom Leaders:</a:t>
            </a:r>
            <a:r>
              <a:rPr lang="en-US" dirty="0"/>
              <a:t/>
            </a:r>
            <a:br>
              <a:rPr lang="en-US" dirty="0"/>
            </a:br>
            <a:r>
              <a:rPr lang="en-US" dirty="0" smtClean="0"/>
              <a:t>DJs: </a:t>
            </a:r>
            <a:r>
              <a:rPr lang="en-US" sz="4000" b="0" dirty="0" smtClean="0"/>
              <a:t>Braylin, Drew, Charlotte, Preston, Vivienne, Rachel, </a:t>
            </a:r>
            <a:r>
              <a:rPr lang="en-US" sz="4000" b="0" dirty="0" err="1" smtClean="0"/>
              <a:t>Stellla</a:t>
            </a:r>
            <a:r>
              <a:rPr lang="en-US" sz="4000" b="0" dirty="0" smtClean="0"/>
              <a:t>,, Silas, Isaiah, Charley</a:t>
            </a:r>
            <a:r>
              <a:rPr lang="en-US" sz="4000" b="0" smtClean="0"/>
              <a:t>, Kelsey</a:t>
            </a:r>
            <a:r>
              <a:rPr lang="en-US" dirty="0"/>
              <a:t/>
            </a:r>
            <a:br>
              <a:rPr lang="en-US" dirty="0"/>
            </a:br>
            <a:r>
              <a:rPr lang="en-US" dirty="0" smtClean="0"/>
              <a:t>Electricians: </a:t>
            </a:r>
            <a:r>
              <a:rPr lang="en-US" b="0" dirty="0" smtClean="0"/>
              <a:t>Aida, Satchel</a:t>
            </a:r>
            <a:r>
              <a:rPr lang="en-US" b="0" dirty="0"/>
              <a:t/>
            </a:r>
            <a:br>
              <a:rPr lang="en-US" b="0" dirty="0"/>
            </a:br>
            <a:r>
              <a:rPr lang="en-US" b="0" dirty="0"/>
              <a:t>Teachers </a:t>
            </a:r>
            <a:r>
              <a:rPr lang="en-US" b="0" dirty="0" smtClean="0"/>
              <a:t>Assistants: Amanda, Vivienne, Avery, Charley, Hudson</a:t>
            </a:r>
            <a:r>
              <a:rPr lang="en-US" dirty="0"/>
              <a:t/>
            </a:r>
            <a:br>
              <a:rPr lang="en-US" dirty="0"/>
            </a:br>
            <a:r>
              <a:rPr lang="en-US" dirty="0" err="1"/>
              <a:t>Liveschool</a:t>
            </a:r>
            <a:r>
              <a:rPr lang="en-US" dirty="0"/>
              <a:t> </a:t>
            </a:r>
            <a:r>
              <a:rPr lang="en-US" dirty="0" smtClean="0"/>
              <a:t>Point-taker: </a:t>
            </a:r>
            <a:r>
              <a:rPr lang="en-US" b="0" dirty="0" smtClean="0"/>
              <a:t>Madeline, Seamus, Kate, Isaiah, Josh</a:t>
            </a:r>
            <a:r>
              <a:rPr lang="en-US" dirty="0"/>
              <a:t/>
            </a:r>
            <a:br>
              <a:rPr lang="en-US" dirty="0"/>
            </a:br>
            <a:r>
              <a:rPr lang="en-US" dirty="0" smtClean="0"/>
              <a:t>Botanist: </a:t>
            </a:r>
            <a:r>
              <a:rPr lang="en-US" b="0" dirty="0" smtClean="0"/>
              <a:t>Sophie, </a:t>
            </a:r>
            <a:r>
              <a:rPr lang="en-US" dirty="0"/>
              <a:t/>
            </a:r>
            <a:br>
              <a:rPr lang="en-US" dirty="0"/>
            </a:br>
            <a:r>
              <a:rPr lang="en-US" dirty="0"/>
              <a:t>Team </a:t>
            </a:r>
            <a:r>
              <a:rPr lang="en-US" dirty="0" smtClean="0"/>
              <a:t>Point-Taker: </a:t>
            </a:r>
            <a:r>
              <a:rPr lang="en-US" b="0" dirty="0" smtClean="0"/>
              <a:t>Lyla</a:t>
            </a:r>
            <a:r>
              <a:rPr lang="en-US" dirty="0"/>
              <a:t/>
            </a:r>
            <a:br>
              <a:rPr lang="en-US" dirty="0"/>
            </a:br>
            <a:endParaRPr lang="en-US" dirty="0"/>
          </a:p>
        </p:txBody>
      </p:sp>
    </p:spTree>
    <p:extLst>
      <p:ext uri="{BB962C8B-B14F-4D97-AF65-F5344CB8AC3E}">
        <p14:creationId xmlns:p14="http://schemas.microsoft.com/office/powerpoint/2010/main" val="1428754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News!</a:t>
            </a:r>
            <a:endParaRPr lang="en-US" dirty="0"/>
          </a:p>
        </p:txBody>
      </p:sp>
      <p:sp>
        <p:nvSpPr>
          <p:cNvPr id="3" name="Content Placeholder 2"/>
          <p:cNvSpPr>
            <a:spLocks noGrp="1"/>
          </p:cNvSpPr>
          <p:nvPr>
            <p:ph idx="1"/>
          </p:nvPr>
        </p:nvSpPr>
        <p:spPr/>
        <p:txBody>
          <a:bodyPr>
            <a:normAutofit/>
          </a:bodyPr>
          <a:lstStyle/>
          <a:p>
            <a:r>
              <a:rPr lang="en-US" sz="2800" dirty="0" smtClean="0"/>
              <a:t>Read your partner’s interview answers and tell the story of your interview</a:t>
            </a:r>
          </a:p>
          <a:p>
            <a:r>
              <a:rPr lang="en-US" sz="2800" dirty="0" smtClean="0"/>
              <a:t>Who is this person and what did you learn about her/him?</a:t>
            </a:r>
            <a:endParaRPr lang="en-US" sz="2800" dirty="0"/>
          </a:p>
        </p:txBody>
      </p:sp>
    </p:spTree>
    <p:extLst>
      <p:ext uri="{BB962C8B-B14F-4D97-AF65-F5344CB8AC3E}">
        <p14:creationId xmlns:p14="http://schemas.microsoft.com/office/powerpoint/2010/main" val="4121963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sp>
        <p:nvSpPr>
          <p:cNvPr id="3" name="Content Placeholder 2"/>
          <p:cNvSpPr>
            <a:spLocks noGrp="1"/>
          </p:cNvSpPr>
          <p:nvPr>
            <p:ph idx="1"/>
          </p:nvPr>
        </p:nvSpPr>
        <p:spPr/>
        <p:txBody>
          <a:bodyPr>
            <a:normAutofit/>
          </a:bodyPr>
          <a:lstStyle/>
          <a:p>
            <a:r>
              <a:rPr lang="en-US" sz="3200" dirty="0" smtClean="0"/>
              <a:t>List one cool thing you learned this week</a:t>
            </a:r>
            <a:endParaRPr lang="en-US" sz="3200" dirty="0"/>
          </a:p>
        </p:txBody>
      </p:sp>
    </p:spTree>
    <p:extLst>
      <p:ext uri="{BB962C8B-B14F-4D97-AF65-F5344CB8AC3E}">
        <p14:creationId xmlns:p14="http://schemas.microsoft.com/office/powerpoint/2010/main" val="719711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Friday</a:t>
            </a:r>
            <a:endParaRPr lang="en-US" dirty="0"/>
          </a:p>
        </p:txBody>
      </p:sp>
      <p:sp>
        <p:nvSpPr>
          <p:cNvPr id="3" name="Text Placeholder 2"/>
          <p:cNvSpPr>
            <a:spLocks noGrp="1"/>
          </p:cNvSpPr>
          <p:nvPr>
            <p:ph type="body" idx="1"/>
          </p:nvPr>
        </p:nvSpPr>
        <p:spPr/>
        <p:txBody>
          <a:bodyPr/>
          <a:lstStyle/>
          <a:p>
            <a:r>
              <a:rPr lang="en-US" dirty="0" smtClean="0"/>
              <a:t>4</a:t>
            </a:r>
            <a:r>
              <a:rPr lang="en-US" baseline="30000" dirty="0" smtClean="0"/>
              <a:t>th</a:t>
            </a:r>
            <a:r>
              <a:rPr lang="en-US" dirty="0" smtClean="0"/>
              <a:t> </a:t>
            </a:r>
            <a:r>
              <a:rPr lang="en-US" dirty="0"/>
              <a:t>Period: 12:55 – 1:40</a:t>
            </a:r>
          </a:p>
          <a:p>
            <a:r>
              <a:rPr lang="en-US" dirty="0"/>
              <a:t>5</a:t>
            </a:r>
            <a:r>
              <a:rPr lang="en-US" baseline="30000" dirty="0"/>
              <a:t>th</a:t>
            </a:r>
            <a:r>
              <a:rPr lang="en-US" dirty="0"/>
              <a:t> Period: 1:43 – 2:28</a:t>
            </a:r>
          </a:p>
          <a:p>
            <a:r>
              <a:rPr lang="en-US" dirty="0"/>
              <a:t>6</a:t>
            </a:r>
            <a:r>
              <a:rPr lang="en-US" baseline="30000" dirty="0"/>
              <a:t>th</a:t>
            </a:r>
            <a:r>
              <a:rPr lang="en-US" dirty="0"/>
              <a:t> Period:  - 2:33 – 3:18</a:t>
            </a:r>
          </a:p>
          <a:p>
            <a:r>
              <a:rPr lang="en-US" dirty="0"/>
              <a:t>West Is Best (Auditorium): 3:25 – 3:35</a:t>
            </a:r>
          </a:p>
          <a:p>
            <a:r>
              <a:rPr lang="en-US" dirty="0"/>
              <a:t>Fun Friday (Football Field): 3:35 – 3:55</a:t>
            </a:r>
          </a:p>
          <a:p>
            <a:endParaRPr lang="en-US" dirty="0"/>
          </a:p>
        </p:txBody>
      </p:sp>
    </p:spTree>
    <p:extLst>
      <p:ext uri="{BB962C8B-B14F-4D97-AF65-F5344CB8AC3E}">
        <p14:creationId xmlns:p14="http://schemas.microsoft.com/office/powerpoint/2010/main" val="27978834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Group Roles</a:t>
            </a:r>
            <a:endParaRPr lang="en-US" dirty="0"/>
          </a:p>
        </p:txBody>
      </p:sp>
      <p:sp>
        <p:nvSpPr>
          <p:cNvPr id="3" name="Subtitle 2"/>
          <p:cNvSpPr>
            <a:spLocks noGrp="1"/>
          </p:cNvSpPr>
          <p:nvPr>
            <p:ph type="subTitle" idx="1"/>
          </p:nvPr>
        </p:nvSpPr>
        <p:spPr/>
        <p:txBody>
          <a:bodyPr/>
          <a:lstStyle/>
          <a:p>
            <a:r>
              <a:rPr lang="en-US" dirty="0" smtClean="0"/>
              <a:t>6</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val="298987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t>
            </a:r>
            <a:r>
              <a:rPr lang="en-US" dirty="0" smtClean="0"/>
              <a:t>Leaders 2</a:t>
            </a:r>
            <a:r>
              <a:rPr lang="en-US" baseline="30000" dirty="0" smtClean="0"/>
              <a:t>nd</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t>Calendar Keeper (make sure the correct date is written on the board) </a:t>
            </a:r>
            <a:r>
              <a:rPr lang="en-US" sz="2800" dirty="0" smtClean="0">
                <a:solidFill>
                  <a:srgbClr val="FF0000"/>
                </a:solidFill>
              </a:rPr>
              <a:t>Angel</a:t>
            </a:r>
            <a:endParaRPr lang="en-US" sz="2800" dirty="0"/>
          </a:p>
          <a:p>
            <a:r>
              <a:rPr lang="en-US" sz="2800" dirty="0" smtClean="0"/>
              <a:t>DJ (can create a clean weekly play list for us to listen to by tomorrow)</a:t>
            </a:r>
          </a:p>
          <a:p>
            <a:pPr lvl="1"/>
            <a:r>
              <a:rPr lang="en-US" sz="2600" dirty="0" err="1" smtClean="0">
                <a:solidFill>
                  <a:srgbClr val="FF0000"/>
                </a:solidFill>
              </a:rPr>
              <a:t>Montrease</a:t>
            </a:r>
            <a:r>
              <a:rPr lang="en-US" sz="2600" dirty="0" smtClean="0">
                <a:solidFill>
                  <a:srgbClr val="FF0000"/>
                </a:solidFill>
              </a:rPr>
              <a:t>, Brook, Summer, Corey</a:t>
            </a:r>
          </a:p>
          <a:p>
            <a:r>
              <a:rPr lang="en-US" sz="2800" dirty="0" smtClean="0"/>
              <a:t>Electrician (turns lights on and off) </a:t>
            </a:r>
            <a:r>
              <a:rPr lang="en-US" sz="2800" dirty="0" smtClean="0">
                <a:solidFill>
                  <a:srgbClr val="FF0000"/>
                </a:solidFill>
              </a:rPr>
              <a:t>Julian &amp; Destiny</a:t>
            </a:r>
            <a:endParaRPr lang="en-US" sz="2800" dirty="0" smtClean="0"/>
          </a:p>
          <a:p>
            <a:r>
              <a:rPr lang="en-US" sz="2800" dirty="0" smtClean="0"/>
              <a:t>Teachers’ assistants (pass out materials &amp; pick them up &amp; run errands) </a:t>
            </a:r>
            <a:r>
              <a:rPr lang="en-US" sz="2800" dirty="0" smtClean="0">
                <a:solidFill>
                  <a:srgbClr val="FF0000"/>
                </a:solidFill>
              </a:rPr>
              <a:t>Zoe, </a:t>
            </a:r>
            <a:r>
              <a:rPr lang="en-US" sz="2800" dirty="0" err="1" smtClean="0">
                <a:solidFill>
                  <a:srgbClr val="FF0000"/>
                </a:solidFill>
              </a:rPr>
              <a:t>Triniti</a:t>
            </a:r>
            <a:r>
              <a:rPr lang="en-US" sz="2800" dirty="0" smtClean="0">
                <a:solidFill>
                  <a:srgbClr val="FF0000"/>
                </a:solidFill>
              </a:rPr>
              <a:t>, Morgan, Isabella</a:t>
            </a:r>
            <a:endParaRPr lang="en-US" sz="2800" dirty="0" smtClean="0"/>
          </a:p>
          <a:p>
            <a:r>
              <a:rPr lang="en-US" sz="2800" dirty="0" err="1" smtClean="0"/>
              <a:t>Liveschool</a:t>
            </a:r>
            <a:r>
              <a:rPr lang="en-US" sz="2800" dirty="0" smtClean="0"/>
              <a:t> point taker </a:t>
            </a:r>
            <a:r>
              <a:rPr lang="en-US" sz="2800" dirty="0" err="1" smtClean="0">
                <a:solidFill>
                  <a:srgbClr val="FF0000"/>
                </a:solidFill>
              </a:rPr>
              <a:t>Maddy</a:t>
            </a:r>
            <a:r>
              <a:rPr lang="en-US" sz="2800" dirty="0" smtClean="0">
                <a:solidFill>
                  <a:srgbClr val="FF0000"/>
                </a:solidFill>
              </a:rPr>
              <a:t>, Morgan, Maxwell</a:t>
            </a:r>
            <a:endParaRPr lang="en-US" sz="2800" dirty="0" smtClean="0"/>
          </a:p>
          <a:p>
            <a:r>
              <a:rPr lang="en-US" sz="2800" dirty="0" smtClean="0"/>
              <a:t>Botanist (makes sure Ms. Kate doesn’t kill her cactus)</a:t>
            </a:r>
            <a:r>
              <a:rPr lang="en-US" sz="2800" dirty="0" smtClean="0">
                <a:solidFill>
                  <a:srgbClr val="FF0000"/>
                </a:solidFill>
              </a:rPr>
              <a:t> Knox, </a:t>
            </a:r>
            <a:r>
              <a:rPr lang="en-US" sz="2800" dirty="0" err="1" smtClean="0">
                <a:solidFill>
                  <a:srgbClr val="FF0000"/>
                </a:solidFill>
              </a:rPr>
              <a:t>Eayn</a:t>
            </a:r>
            <a:endParaRPr lang="en-US" sz="2800" dirty="0" smtClean="0"/>
          </a:p>
          <a:p>
            <a:r>
              <a:rPr lang="en-US" sz="2800" dirty="0" smtClean="0"/>
              <a:t>Team-Point Taker </a:t>
            </a:r>
            <a:r>
              <a:rPr lang="en-US" sz="2800" dirty="0" err="1" smtClean="0">
                <a:solidFill>
                  <a:srgbClr val="FF0000"/>
                </a:solidFill>
              </a:rPr>
              <a:t>Alon</a:t>
            </a:r>
            <a:r>
              <a:rPr lang="en-US" sz="2800" dirty="0" smtClean="0">
                <a:solidFill>
                  <a:srgbClr val="FF0000"/>
                </a:solidFill>
              </a:rPr>
              <a:t>, Duke</a:t>
            </a:r>
            <a:endParaRPr lang="en-US" sz="2800" dirty="0" smtClean="0"/>
          </a:p>
          <a:p>
            <a:endParaRPr lang="en-US" dirty="0" smtClean="0"/>
          </a:p>
        </p:txBody>
      </p:sp>
    </p:spTree>
    <p:extLst>
      <p:ext uri="{BB962C8B-B14F-4D97-AF65-F5344CB8AC3E}">
        <p14:creationId xmlns:p14="http://schemas.microsoft.com/office/powerpoint/2010/main" val="440447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Roles</a:t>
            </a:r>
            <a:endParaRPr lang="en-US" dirty="0"/>
          </a:p>
        </p:txBody>
      </p:sp>
      <p:sp>
        <p:nvSpPr>
          <p:cNvPr id="3" name="Content Placeholder 2"/>
          <p:cNvSpPr>
            <a:spLocks noGrp="1"/>
          </p:cNvSpPr>
          <p:nvPr>
            <p:ph idx="1"/>
          </p:nvPr>
        </p:nvSpPr>
        <p:spPr/>
        <p:txBody>
          <a:bodyPr>
            <a:normAutofit/>
          </a:bodyPr>
          <a:lstStyle/>
          <a:p>
            <a:r>
              <a:rPr lang="en-US" sz="3600" b="1" dirty="0" smtClean="0"/>
              <a:t>Leader</a:t>
            </a:r>
            <a:r>
              <a:rPr lang="en-US" sz="3600" dirty="0" smtClean="0"/>
              <a:t> (makes sure everyone has what they need to complete the task)</a:t>
            </a:r>
          </a:p>
          <a:p>
            <a:r>
              <a:rPr lang="en-US" sz="3600" b="1" dirty="0" smtClean="0"/>
              <a:t>Artist</a:t>
            </a:r>
            <a:r>
              <a:rPr lang="en-US" sz="3600" dirty="0" smtClean="0"/>
              <a:t> (creates visual representations of group’s work)</a:t>
            </a:r>
          </a:p>
          <a:p>
            <a:r>
              <a:rPr lang="en-US" sz="3600" b="1" dirty="0" smtClean="0"/>
              <a:t>Librarian</a:t>
            </a:r>
            <a:r>
              <a:rPr lang="en-US" sz="3600" dirty="0" smtClean="0"/>
              <a:t> (looks up unknown words)</a:t>
            </a:r>
          </a:p>
          <a:p>
            <a:r>
              <a:rPr lang="en-US" sz="3600" b="1" dirty="0" smtClean="0"/>
              <a:t>Reporter</a:t>
            </a:r>
            <a:r>
              <a:rPr lang="en-US" sz="3600" dirty="0" smtClean="0"/>
              <a:t> (asks the questions and helps the leader with presentations)</a:t>
            </a:r>
            <a:endParaRPr lang="en-US" sz="3600" dirty="0"/>
          </a:p>
        </p:txBody>
      </p:sp>
    </p:spTree>
    <p:extLst>
      <p:ext uri="{BB962C8B-B14F-4D97-AF65-F5344CB8AC3E}">
        <p14:creationId xmlns:p14="http://schemas.microsoft.com/office/powerpoint/2010/main" val="870604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40080"/>
            <a:ext cx="10058400" cy="5532120"/>
          </a:xfrm>
        </p:spPr>
        <p:txBody>
          <a:bodyPr/>
          <a:lstStyle/>
          <a:p>
            <a:r>
              <a:rPr lang="en-US" b="1" dirty="0"/>
              <a:t>1</a:t>
            </a:r>
            <a:r>
              <a:rPr lang="en-US" b="1" baseline="30000" dirty="0"/>
              <a:t>st</a:t>
            </a:r>
            <a:r>
              <a:rPr lang="en-US" b="1" dirty="0"/>
              <a:t> PERIOD RA:</a:t>
            </a:r>
            <a:r>
              <a:rPr lang="en-US" dirty="0"/>
              <a:t> 8:55am – 10:10am</a:t>
            </a:r>
          </a:p>
          <a:p>
            <a:r>
              <a:rPr lang="en-US" dirty="0"/>
              <a:t> </a:t>
            </a:r>
          </a:p>
          <a:p>
            <a:r>
              <a:rPr lang="en-US" b="1" dirty="0"/>
              <a:t>2</a:t>
            </a:r>
            <a:r>
              <a:rPr lang="en-US" b="1" baseline="30000" dirty="0"/>
              <a:t>nd </a:t>
            </a:r>
            <a:r>
              <a:rPr lang="en-US" b="1" dirty="0"/>
              <a:t>PERIOD:</a:t>
            </a:r>
            <a:r>
              <a:rPr lang="en-US" dirty="0"/>
              <a:t> 10:10am – 11:07am</a:t>
            </a:r>
          </a:p>
          <a:p>
            <a:r>
              <a:rPr lang="en-US" b="1" dirty="0"/>
              <a:t>Locker Break: </a:t>
            </a:r>
            <a:r>
              <a:rPr lang="en-US" dirty="0"/>
              <a:t>11:07am-11:12am</a:t>
            </a:r>
          </a:p>
          <a:p>
            <a:r>
              <a:rPr lang="en-US" b="1" dirty="0"/>
              <a:t>PA: </a:t>
            </a:r>
            <a:r>
              <a:rPr lang="en-US" dirty="0"/>
              <a:t>11:12am –11:32am</a:t>
            </a:r>
          </a:p>
          <a:p>
            <a:r>
              <a:rPr lang="en-US" b="1" dirty="0"/>
              <a:t>Lunch: </a:t>
            </a:r>
            <a:r>
              <a:rPr lang="en-US" dirty="0"/>
              <a:t>11:32am – 12:02pm</a:t>
            </a:r>
          </a:p>
          <a:p>
            <a:r>
              <a:rPr lang="en-US" dirty="0"/>
              <a:t> </a:t>
            </a:r>
          </a:p>
          <a:p>
            <a:r>
              <a:rPr lang="en-US" b="1" dirty="0"/>
              <a:t>PLT:</a:t>
            </a:r>
            <a:r>
              <a:rPr lang="en-US" dirty="0"/>
              <a:t> 12:05pm-12:50pm</a:t>
            </a:r>
          </a:p>
          <a:p>
            <a:r>
              <a:rPr lang="en-US" b="1" dirty="0"/>
              <a:t>Lockers: </a:t>
            </a:r>
            <a:r>
              <a:rPr lang="en-US" dirty="0"/>
              <a:t>12:50pm-12:55</a:t>
            </a:r>
          </a:p>
          <a:p>
            <a:r>
              <a:rPr lang="en-US" dirty="0"/>
              <a:t> </a:t>
            </a:r>
          </a:p>
          <a:p>
            <a:r>
              <a:rPr lang="en-US" b="1" dirty="0"/>
              <a:t>4</a:t>
            </a:r>
            <a:r>
              <a:rPr lang="en-US" b="1" baseline="30000" dirty="0"/>
              <a:t>th</a:t>
            </a:r>
            <a:r>
              <a:rPr lang="en-US" b="1" dirty="0"/>
              <a:t> PERIOD:</a:t>
            </a:r>
            <a:r>
              <a:rPr lang="en-US" dirty="0"/>
              <a:t> 12:55pm – 1:52pm</a:t>
            </a:r>
          </a:p>
          <a:p>
            <a:r>
              <a:rPr lang="en-US" b="1" dirty="0"/>
              <a:t>5</a:t>
            </a:r>
            <a:r>
              <a:rPr lang="en-US" b="1" baseline="30000" dirty="0"/>
              <a:t>th</a:t>
            </a:r>
            <a:r>
              <a:rPr lang="en-US" b="1" dirty="0"/>
              <a:t> PERIOD:</a:t>
            </a:r>
            <a:r>
              <a:rPr lang="en-US" dirty="0"/>
              <a:t> 1:55pm - 2:52pm</a:t>
            </a:r>
          </a:p>
          <a:p>
            <a:r>
              <a:rPr lang="en-US" b="1" dirty="0"/>
              <a:t>6</a:t>
            </a:r>
            <a:r>
              <a:rPr lang="en-US" b="1" baseline="30000" dirty="0"/>
              <a:t>th</a:t>
            </a:r>
            <a:r>
              <a:rPr lang="en-US" b="1" dirty="0"/>
              <a:t> PERIOD:</a:t>
            </a:r>
            <a:r>
              <a:rPr lang="en-US" dirty="0"/>
              <a:t> 2:57pm - 3:55pm</a:t>
            </a:r>
          </a:p>
          <a:p>
            <a:endParaRPr lang="en-US" dirty="0"/>
          </a:p>
        </p:txBody>
      </p:sp>
    </p:spTree>
    <p:extLst>
      <p:ext uri="{BB962C8B-B14F-4D97-AF65-F5344CB8AC3E}">
        <p14:creationId xmlns:p14="http://schemas.microsoft.com/office/powerpoint/2010/main" val="1248214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to page 2 of packet</a:t>
            </a:r>
            <a:endParaRPr lang="en-US" dirty="0"/>
          </a:p>
        </p:txBody>
      </p:sp>
      <p:sp>
        <p:nvSpPr>
          <p:cNvPr id="3" name="Content Placeholder 2"/>
          <p:cNvSpPr>
            <a:spLocks noGrp="1"/>
          </p:cNvSpPr>
          <p:nvPr>
            <p:ph idx="1"/>
          </p:nvPr>
        </p:nvSpPr>
        <p:spPr/>
        <p:txBody>
          <a:bodyPr>
            <a:normAutofit/>
          </a:bodyPr>
          <a:lstStyle/>
          <a:p>
            <a:r>
              <a:rPr lang="en-US" sz="3600" dirty="0" smtClean="0"/>
              <a:t>Get ready for guided notes on expectations</a:t>
            </a:r>
          </a:p>
          <a:p>
            <a:r>
              <a:rPr lang="en-US" sz="3600" dirty="0" smtClean="0"/>
              <a:t>Don’t worry, you eventually get to create some for us.</a:t>
            </a:r>
            <a:endParaRPr lang="en-US" sz="3600" dirty="0"/>
          </a:p>
        </p:txBody>
      </p:sp>
    </p:spTree>
    <p:extLst>
      <p:ext uri="{BB962C8B-B14F-4D97-AF65-F5344CB8AC3E}">
        <p14:creationId xmlns:p14="http://schemas.microsoft.com/office/powerpoint/2010/main" val="400294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Class Works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1.) Get your materials (you will have a class folder and an interactive notebook)</a:t>
            </a:r>
          </a:p>
          <a:p>
            <a:pPr marL="0" indent="0">
              <a:buNone/>
            </a:pPr>
            <a:r>
              <a:rPr lang="en-US" sz="2800" dirty="0" smtClean="0"/>
              <a:t>2.) Quietly work on your warm up at the start of every class</a:t>
            </a:r>
          </a:p>
          <a:p>
            <a:pPr marL="0" indent="0">
              <a:buNone/>
            </a:pPr>
            <a:r>
              <a:rPr lang="en-US" sz="2800" dirty="0" smtClean="0"/>
              <a:t>3.) Listen quietly to instruction</a:t>
            </a:r>
          </a:p>
          <a:p>
            <a:pPr marL="0" indent="0">
              <a:buNone/>
            </a:pPr>
            <a:r>
              <a:rPr lang="en-US" sz="2800" dirty="0" smtClean="0"/>
              <a:t>4.) Practice skills with group/partner work</a:t>
            </a:r>
          </a:p>
          <a:p>
            <a:pPr marL="0" indent="0">
              <a:buNone/>
            </a:pPr>
            <a:r>
              <a:rPr lang="en-US" sz="2800" dirty="0" smtClean="0"/>
              <a:t>5.) Independently work on an exit ticket (silent)</a:t>
            </a:r>
          </a:p>
        </p:txBody>
      </p:sp>
    </p:spTree>
    <p:extLst>
      <p:ext uri="{BB962C8B-B14F-4D97-AF65-F5344CB8AC3E}">
        <p14:creationId xmlns:p14="http://schemas.microsoft.com/office/powerpoint/2010/main" val="544550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TM03090434[[fn=Wood Type]]</Template>
  <TotalTime>1749</TotalTime>
  <Words>999</Words>
  <Application>Microsoft Office PowerPoint</Application>
  <PresentationFormat>Widescreen</PresentationFormat>
  <Paragraphs>152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Bookman Old Style</vt:lpstr>
      <vt:lpstr>Calibri</vt:lpstr>
      <vt:lpstr>Century Gothic</vt:lpstr>
      <vt:lpstr>Times New Roman</vt:lpstr>
      <vt:lpstr>Wingdings</vt:lpstr>
      <vt:lpstr>Wood Type</vt:lpstr>
      <vt:lpstr>Week 1 – Language Arts</vt:lpstr>
      <vt:lpstr>Bellringer </vt:lpstr>
      <vt:lpstr>On your bellringer you will have to select a role</vt:lpstr>
      <vt:lpstr>Group Roles</vt:lpstr>
      <vt:lpstr>Classroom Leaders 2nd </vt:lpstr>
      <vt:lpstr>Group Roles</vt:lpstr>
      <vt:lpstr>PowerPoint Presentation</vt:lpstr>
      <vt:lpstr>Turn to page 2 of packet</vt:lpstr>
      <vt:lpstr>How Class Works</vt:lpstr>
      <vt:lpstr>Expectations for each activity</vt:lpstr>
      <vt:lpstr>INDEPENDENT EXPECTATIONS</vt:lpstr>
      <vt:lpstr>PARTNER/SMALL GROUP EXPECTATIONS</vt:lpstr>
      <vt:lpstr>BIG GROUP EXPECTATIONS</vt:lpstr>
      <vt:lpstr>HALLWAY EXPECTATIONS</vt:lpstr>
      <vt:lpstr>BREAKING EXPECTATION</vt:lpstr>
      <vt:lpstr>FOLLOWING EXPECTATIONS</vt:lpstr>
      <vt:lpstr>Safety Expectations – Big DEAL</vt:lpstr>
      <vt:lpstr>Expectations for the Teacher</vt:lpstr>
      <vt:lpstr>SURVEY TIME</vt:lpstr>
      <vt:lpstr>Homework</vt:lpstr>
      <vt:lpstr>BELLRINGER</vt:lpstr>
      <vt:lpstr>SILENT EXCHANGE  CHALLENGE</vt:lpstr>
      <vt:lpstr>SILENT EXCHANGE REFLECTION</vt:lpstr>
      <vt:lpstr>BELLRINGER</vt:lpstr>
      <vt:lpstr>Journalism 101</vt:lpstr>
      <vt:lpstr>Watch the Katie Couric Clip and record 5 techniques for a good interview!</vt:lpstr>
      <vt:lpstr>Use the 5 techniques for a good interview!</vt:lpstr>
      <vt:lpstr>PowerPoint Presentation</vt:lpstr>
      <vt:lpstr>BELLRINGER</vt:lpstr>
      <vt:lpstr>Classroom Leaders: DJs: Will, Briar, Ellis, Lukas, Chris, Spencer Electricians Ellis, Neviah, Spencer, Za’Corriun Teachers Assistants: Kaliyah Mishawn Liveschool Point-taker: Brayden, Jae’Suan Botanist: Ellis Neviah Team Point-Taker: Will &amp; Laura &amp; ZaCorriun, CJ </vt:lpstr>
      <vt:lpstr>Classroom Leaders: DJs: Braylin, Drew, Charlotte, Preston, Vivienne, Rachel, Stellla,, Silas, Isaiah, Charley, Kelsey Electricians: Aida, Satchel Teachers Assistants: Amanda, Vivienne, Avery, Charley, Hudson Liveschool Point-taker: Madeline, Seamus, Kate, Isaiah, Josh Botanist: Sophie,  Team Point-Taker: Lyla </vt:lpstr>
      <vt:lpstr>Breaking News!</vt:lpstr>
      <vt:lpstr>BELLRINGER</vt:lpstr>
      <vt:lpstr>Fun Friday</vt:lpstr>
    </vt:vector>
  </TitlesOfParts>
  <Company>Metro Nashville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 Language Arts</dc:title>
  <dc:creator>Kelleher, Kaitlyn A</dc:creator>
  <cp:lastModifiedBy>Kelleher, Kaitlyn A</cp:lastModifiedBy>
  <cp:revision>39</cp:revision>
  <dcterms:created xsi:type="dcterms:W3CDTF">2019-08-04T01:25:43Z</dcterms:created>
  <dcterms:modified xsi:type="dcterms:W3CDTF">2019-08-09T16:55:52Z</dcterms:modified>
</cp:coreProperties>
</file>