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7" r:id="rId2"/>
    <p:sldId id="262"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10/13/2019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10/13/2019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10/13/2019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10/13/2019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10/13/2019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CA4E1-71CA-114D-8815-97AA42698E72}"/>
              </a:ext>
            </a:extLst>
          </p:cNvPr>
          <p:cNvSpPr>
            <a:spLocks noGrp="1"/>
          </p:cNvSpPr>
          <p:nvPr>
            <p:ph type="ctrTitle"/>
          </p:nvPr>
        </p:nvSpPr>
        <p:spPr/>
        <p:txBody>
          <a:bodyPr/>
          <a:lstStyle/>
          <a:p>
            <a:r>
              <a:rPr lang="en-US" dirty="0"/>
              <a:t>Week </a:t>
            </a:r>
            <a:r>
              <a:rPr lang="en-US" dirty="0" smtClean="0"/>
              <a:t>10</a:t>
            </a:r>
            <a:endParaRPr lang="en-US" dirty="0"/>
          </a:p>
        </p:txBody>
      </p:sp>
      <p:sp>
        <p:nvSpPr>
          <p:cNvPr id="3" name="Subtitle 2">
            <a:extLst>
              <a:ext uri="{FF2B5EF4-FFF2-40B4-BE49-F238E27FC236}">
                <a16:creationId xmlns:a16="http://schemas.microsoft.com/office/drawing/2014/main" id="{374FB1E0-A979-8742-821E-34204406FC75}"/>
              </a:ext>
            </a:extLst>
          </p:cNvPr>
          <p:cNvSpPr>
            <a:spLocks noGrp="1"/>
          </p:cNvSpPr>
          <p:nvPr>
            <p:ph type="subTitle" idx="1"/>
          </p:nvPr>
        </p:nvSpPr>
        <p:spPr/>
        <p:txBody>
          <a:bodyPr/>
          <a:lstStyle/>
          <a:p>
            <a:r>
              <a:rPr lang="en-US" dirty="0"/>
              <a:t>Social Studies</a:t>
            </a:r>
          </a:p>
        </p:txBody>
      </p:sp>
    </p:spTree>
    <p:extLst>
      <p:ext uri="{BB962C8B-B14F-4D97-AF65-F5344CB8AC3E}">
        <p14:creationId xmlns:p14="http://schemas.microsoft.com/office/powerpoint/2010/main" val="26497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Leaders </a:t>
            </a:r>
            <a:r>
              <a:rPr lang="en-US" dirty="0" smtClean="0"/>
              <a:t>6</a:t>
            </a:r>
            <a:r>
              <a:rPr lang="en-US" baseline="30000" dirty="0" smtClean="0"/>
              <a:t>th</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100" dirty="0"/>
              <a:t>Calendar Keeper (make sure the correct date is written on the board</a:t>
            </a:r>
            <a:r>
              <a:rPr lang="en-US" sz="2100" dirty="0" smtClean="0"/>
              <a:t>)</a:t>
            </a:r>
            <a:endParaRPr lang="en-US" sz="2100" dirty="0"/>
          </a:p>
          <a:p>
            <a:r>
              <a:rPr lang="en-US" sz="2100" dirty="0"/>
              <a:t>DJ (can create a clean weekly play list for us to listen to by tomorrow</a:t>
            </a:r>
            <a:r>
              <a:rPr lang="en-US" sz="2100" dirty="0" smtClean="0"/>
              <a:t>)</a:t>
            </a:r>
            <a:endParaRPr lang="en-US" sz="1950" dirty="0">
              <a:solidFill>
                <a:srgbClr val="FF0000"/>
              </a:solidFill>
            </a:endParaRPr>
          </a:p>
          <a:p>
            <a:r>
              <a:rPr lang="en-US" sz="2100" dirty="0"/>
              <a:t>Electrician (turns lights on and </a:t>
            </a:r>
            <a:r>
              <a:rPr lang="en-US" sz="2100" dirty="0" smtClean="0"/>
              <a:t>off</a:t>
            </a:r>
            <a:r>
              <a:rPr lang="en-US" sz="2100" dirty="0"/>
              <a:t>)</a:t>
            </a:r>
          </a:p>
          <a:p>
            <a:r>
              <a:rPr lang="en-US" sz="2100" dirty="0"/>
              <a:t>Teachers’ assistants (pass out materials &amp; pick them up &amp; run errands) </a:t>
            </a:r>
          </a:p>
          <a:p>
            <a:r>
              <a:rPr lang="en-US" sz="2100" dirty="0" err="1"/>
              <a:t>Liveschool</a:t>
            </a:r>
            <a:r>
              <a:rPr lang="en-US" sz="2100" dirty="0"/>
              <a:t> point taker </a:t>
            </a:r>
          </a:p>
          <a:p>
            <a:r>
              <a:rPr lang="en-US" sz="2100" dirty="0"/>
              <a:t>Botanist (makes sure Ms. Kate doesn’t kill her cactus)</a:t>
            </a:r>
            <a:r>
              <a:rPr lang="en-US" sz="2100" dirty="0">
                <a:solidFill>
                  <a:srgbClr val="FF0000"/>
                </a:solidFill>
              </a:rPr>
              <a:t> </a:t>
            </a:r>
            <a:endParaRPr lang="en-US" sz="2100" dirty="0"/>
          </a:p>
          <a:p>
            <a:r>
              <a:rPr lang="en-US" sz="2100" dirty="0"/>
              <a:t>Team-Point </a:t>
            </a:r>
            <a:r>
              <a:rPr lang="en-US" sz="2100" dirty="0" smtClean="0"/>
              <a:t>Taker</a:t>
            </a:r>
          </a:p>
          <a:p>
            <a:r>
              <a:rPr lang="en-US" sz="2100" dirty="0" smtClean="0"/>
              <a:t>Pencil Person</a:t>
            </a:r>
            <a:endParaRPr lang="en-US" sz="2100" dirty="0"/>
          </a:p>
          <a:p>
            <a:endParaRPr lang="en-US" dirty="0" smtClean="0"/>
          </a:p>
        </p:txBody>
      </p:sp>
    </p:spTree>
    <p:extLst>
      <p:ext uri="{BB962C8B-B14F-4D97-AF65-F5344CB8AC3E}">
        <p14:creationId xmlns:p14="http://schemas.microsoft.com/office/powerpoint/2010/main" val="3462230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054FB-C979-CA43-AC23-A56B3902E3F8}"/>
              </a:ext>
            </a:extLst>
          </p:cNvPr>
          <p:cNvSpPr>
            <a:spLocks noGrp="1"/>
          </p:cNvSpPr>
          <p:nvPr>
            <p:ph type="title"/>
          </p:nvPr>
        </p:nvSpPr>
        <p:spPr/>
        <p:txBody>
          <a:bodyPr/>
          <a:lstStyle/>
          <a:p>
            <a:r>
              <a:rPr lang="en-US" dirty="0"/>
              <a:t>Monday</a:t>
            </a:r>
          </a:p>
        </p:txBody>
      </p:sp>
      <p:sp>
        <p:nvSpPr>
          <p:cNvPr id="3" name="Content Placeholder 2">
            <a:extLst>
              <a:ext uri="{FF2B5EF4-FFF2-40B4-BE49-F238E27FC236}">
                <a16:creationId xmlns:a16="http://schemas.microsoft.com/office/drawing/2014/main" id="{2A987ED6-9E6E-434F-85BF-0853C4B7C938}"/>
              </a:ext>
            </a:extLst>
          </p:cNvPr>
          <p:cNvSpPr>
            <a:spLocks noGrp="1"/>
          </p:cNvSpPr>
          <p:nvPr>
            <p:ph idx="1"/>
          </p:nvPr>
        </p:nvSpPr>
        <p:spPr/>
        <p:txBody>
          <a:bodyPr/>
          <a:lstStyle/>
          <a:p>
            <a:pPr marL="342900" indent="-342900">
              <a:buAutoNum type="arabicPeriod"/>
            </a:pPr>
            <a:r>
              <a:rPr lang="en-US" dirty="0" smtClean="0"/>
              <a:t>Bell Ringer: </a:t>
            </a:r>
            <a:r>
              <a:rPr lang="en-US" dirty="0"/>
              <a:t>What was the most prominent building in a Mesopotamian City-State</a:t>
            </a:r>
            <a:r>
              <a:rPr lang="en-US" dirty="0" smtClean="0"/>
              <a:t>?</a:t>
            </a:r>
          </a:p>
          <a:p>
            <a:pPr marL="0" indent="0">
              <a:buNone/>
            </a:pPr>
            <a:r>
              <a:rPr lang="en-US" dirty="0"/>
              <a:t>2. Read Pages 42 &amp; 43</a:t>
            </a:r>
          </a:p>
          <a:p>
            <a:pPr marL="0" indent="0">
              <a:buNone/>
            </a:pPr>
            <a:r>
              <a:rPr lang="en-US" dirty="0"/>
              <a:t>3.Determine the difference between a city-state and empire, who Sargon was, how Babylon was founded, who Hammurabi was, what Hammurabi’s code was (and it’s diction).</a:t>
            </a:r>
          </a:p>
          <a:p>
            <a:pPr marL="0" indent="0">
              <a:buNone/>
            </a:pPr>
            <a:r>
              <a:rPr lang="en-US" dirty="0"/>
              <a:t>4. Watch “Sargon the Great” and “The Rise and Fall of Sumer and the Akkadian Empire”</a:t>
            </a:r>
          </a:p>
          <a:p>
            <a:pPr marL="342900" indent="-342900">
              <a:buAutoNum type="arabicPeriod"/>
            </a:pPr>
            <a:endParaRPr lang="en-US" dirty="0"/>
          </a:p>
        </p:txBody>
      </p:sp>
    </p:spTree>
    <p:extLst>
      <p:ext uri="{BB962C8B-B14F-4D97-AF65-F5344CB8AC3E}">
        <p14:creationId xmlns:p14="http://schemas.microsoft.com/office/powerpoint/2010/main" val="4235201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98D3-AF97-7847-BE23-D9A129295C16}"/>
              </a:ext>
            </a:extLst>
          </p:cNvPr>
          <p:cNvSpPr>
            <a:spLocks noGrp="1"/>
          </p:cNvSpPr>
          <p:nvPr>
            <p:ph type="title"/>
          </p:nvPr>
        </p:nvSpPr>
        <p:spPr/>
        <p:txBody>
          <a:bodyPr/>
          <a:lstStyle/>
          <a:p>
            <a:r>
              <a:rPr lang="en-US" dirty="0"/>
              <a:t>Tuesday</a:t>
            </a:r>
          </a:p>
        </p:txBody>
      </p:sp>
      <p:sp>
        <p:nvSpPr>
          <p:cNvPr id="3" name="Content Placeholder 2">
            <a:extLst>
              <a:ext uri="{FF2B5EF4-FFF2-40B4-BE49-F238E27FC236}">
                <a16:creationId xmlns:a16="http://schemas.microsoft.com/office/drawing/2014/main" id="{963CAB18-0275-E74D-9612-BCF8C3877F92}"/>
              </a:ext>
            </a:extLst>
          </p:cNvPr>
          <p:cNvSpPr>
            <a:spLocks noGrp="1"/>
          </p:cNvSpPr>
          <p:nvPr>
            <p:ph idx="1"/>
          </p:nvPr>
        </p:nvSpPr>
        <p:spPr/>
        <p:txBody>
          <a:bodyPr/>
          <a:lstStyle/>
          <a:p>
            <a:pPr marL="0" indent="0">
              <a:buNone/>
            </a:pPr>
            <a:r>
              <a:rPr lang="en-US" dirty="0"/>
              <a:t>1.) </a:t>
            </a:r>
            <a:r>
              <a:rPr lang="en-US" dirty="0" smtClean="0"/>
              <a:t>Bell Ringer: </a:t>
            </a:r>
            <a:r>
              <a:rPr lang="en-US" dirty="0"/>
              <a:t>What language did Ancient Mesopotamians write in?</a:t>
            </a:r>
            <a:endParaRPr lang="en-US" dirty="0"/>
          </a:p>
          <a:p>
            <a:pPr marL="0" indent="0">
              <a:buNone/>
            </a:pPr>
            <a:r>
              <a:rPr lang="en-US" dirty="0"/>
              <a:t>2. Watch Hammurabi and take notes on who he was, his code, and the Babylonian Empire</a:t>
            </a:r>
          </a:p>
          <a:p>
            <a:pPr marL="0" indent="0">
              <a:buNone/>
            </a:pPr>
            <a:r>
              <a:rPr lang="en-US" dirty="0"/>
              <a:t>3.Create a meme for Sargon (left) and Hammurabi (right) that’s based on your learning about both historical figures.</a:t>
            </a:r>
          </a:p>
          <a:p>
            <a:pPr marL="0" indent="0">
              <a:buNone/>
            </a:pPr>
            <a:r>
              <a:rPr lang="en-US" dirty="0"/>
              <a:t>4.Are you team Sargon or Team Hammurabi? Explain</a:t>
            </a:r>
            <a:endParaRPr lang="en-US" dirty="0"/>
          </a:p>
        </p:txBody>
      </p:sp>
    </p:spTree>
    <p:extLst>
      <p:ext uri="{BB962C8B-B14F-4D97-AF65-F5344CB8AC3E}">
        <p14:creationId xmlns:p14="http://schemas.microsoft.com/office/powerpoint/2010/main" val="1849974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3BFB5-075C-8F42-9DEB-5D9F42B5672C}"/>
              </a:ext>
            </a:extLst>
          </p:cNvPr>
          <p:cNvSpPr>
            <a:spLocks noGrp="1"/>
          </p:cNvSpPr>
          <p:nvPr>
            <p:ph type="title"/>
          </p:nvPr>
        </p:nvSpPr>
        <p:spPr/>
        <p:txBody>
          <a:bodyPr/>
          <a:lstStyle/>
          <a:p>
            <a:r>
              <a:rPr lang="en-US" dirty="0"/>
              <a:t>Wednesday</a:t>
            </a:r>
          </a:p>
        </p:txBody>
      </p:sp>
      <p:sp>
        <p:nvSpPr>
          <p:cNvPr id="3" name="Content Placeholder 2">
            <a:extLst>
              <a:ext uri="{FF2B5EF4-FFF2-40B4-BE49-F238E27FC236}">
                <a16:creationId xmlns:a16="http://schemas.microsoft.com/office/drawing/2014/main" id="{7D4A4C7C-F7C8-6740-B699-5E4F8419960D}"/>
              </a:ext>
            </a:extLst>
          </p:cNvPr>
          <p:cNvSpPr>
            <a:spLocks noGrp="1"/>
          </p:cNvSpPr>
          <p:nvPr>
            <p:ph idx="1"/>
          </p:nvPr>
        </p:nvSpPr>
        <p:spPr/>
        <p:txBody>
          <a:bodyPr/>
          <a:lstStyle/>
          <a:p>
            <a:pPr marL="0" indent="0">
              <a:buNone/>
            </a:pPr>
            <a:r>
              <a:rPr lang="en-US" dirty="0"/>
              <a:t>1.) </a:t>
            </a:r>
            <a:r>
              <a:rPr lang="en-US" dirty="0"/>
              <a:t>What was the Code of Hammurabi</a:t>
            </a:r>
            <a:r>
              <a:rPr lang="en-US" dirty="0" smtClean="0"/>
              <a:t>?</a:t>
            </a:r>
          </a:p>
          <a:p>
            <a:pPr marL="0" indent="0">
              <a:buNone/>
            </a:pPr>
            <a:r>
              <a:rPr lang="en-US" dirty="0" smtClean="0"/>
              <a:t>2.)</a:t>
            </a:r>
            <a:r>
              <a:rPr lang="en-US" dirty="0"/>
              <a:t> 2.Read pages 44 &amp; 45</a:t>
            </a:r>
          </a:p>
          <a:p>
            <a:pPr marL="0" indent="0">
              <a:buNone/>
            </a:pPr>
            <a:r>
              <a:rPr lang="en-US" dirty="0"/>
              <a:t>3.What is the Assyrian Empire, what were some elements of the Assyrian Army, Why were people scared of the Assyrians, How did the Hittites influence the Assyrians, How did the Assyrians govern such a large empire, who was Ashurbanipal?</a:t>
            </a:r>
          </a:p>
          <a:p>
            <a:pPr marL="0" indent="0">
              <a:buNone/>
            </a:pPr>
            <a:r>
              <a:rPr lang="en-US" dirty="0"/>
              <a:t>4</a:t>
            </a:r>
            <a:r>
              <a:rPr lang="en-US" dirty="0" smtClean="0"/>
              <a:t>.)Geographic </a:t>
            </a:r>
            <a:r>
              <a:rPr lang="en-US" dirty="0"/>
              <a:t>Reasoning</a:t>
            </a:r>
            <a:endParaRPr lang="en-US" dirty="0"/>
          </a:p>
        </p:txBody>
      </p:sp>
    </p:spTree>
    <p:extLst>
      <p:ext uri="{BB962C8B-B14F-4D97-AF65-F5344CB8AC3E}">
        <p14:creationId xmlns:p14="http://schemas.microsoft.com/office/powerpoint/2010/main" val="3784214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13E1C-C517-7D4B-A395-D2ADA42F8839}"/>
              </a:ext>
            </a:extLst>
          </p:cNvPr>
          <p:cNvSpPr>
            <a:spLocks noGrp="1"/>
          </p:cNvSpPr>
          <p:nvPr>
            <p:ph type="title"/>
          </p:nvPr>
        </p:nvSpPr>
        <p:spPr/>
        <p:txBody>
          <a:bodyPr/>
          <a:lstStyle/>
          <a:p>
            <a:r>
              <a:rPr lang="en-US" dirty="0"/>
              <a:t>Thursday</a:t>
            </a:r>
          </a:p>
        </p:txBody>
      </p:sp>
      <p:sp>
        <p:nvSpPr>
          <p:cNvPr id="3" name="Content Placeholder 2">
            <a:extLst>
              <a:ext uri="{FF2B5EF4-FFF2-40B4-BE49-F238E27FC236}">
                <a16:creationId xmlns:a16="http://schemas.microsoft.com/office/drawing/2014/main" id="{174EFCBF-17E1-5542-BE43-CADB1D405777}"/>
              </a:ext>
            </a:extLst>
          </p:cNvPr>
          <p:cNvSpPr>
            <a:spLocks noGrp="1"/>
          </p:cNvSpPr>
          <p:nvPr>
            <p:ph idx="1"/>
          </p:nvPr>
        </p:nvSpPr>
        <p:spPr/>
        <p:txBody>
          <a:bodyPr/>
          <a:lstStyle/>
          <a:p>
            <a:pPr marL="0" indent="0">
              <a:buNone/>
            </a:pPr>
            <a:r>
              <a:rPr lang="en-US" dirty="0"/>
              <a:t>1.) </a:t>
            </a:r>
            <a:r>
              <a:rPr lang="en-US" dirty="0"/>
              <a:t>Watch “The Assyrian Empire” Ted Talk</a:t>
            </a:r>
          </a:p>
          <a:p>
            <a:r>
              <a:rPr lang="en-US" dirty="0"/>
              <a:t>-Fill in the </a:t>
            </a:r>
            <a:r>
              <a:rPr lang="en-US" dirty="0" smtClean="0"/>
              <a:t>blank</a:t>
            </a:r>
          </a:p>
          <a:p>
            <a:pPr marL="0" indent="0">
              <a:buNone/>
            </a:pPr>
            <a:r>
              <a:rPr lang="en-US" dirty="0" smtClean="0"/>
              <a:t>2.) Written </a:t>
            </a:r>
            <a:r>
              <a:rPr lang="en-US" dirty="0"/>
              <a:t>response</a:t>
            </a:r>
          </a:p>
          <a:p>
            <a:pPr marL="0" indent="0">
              <a:buNone/>
            </a:pPr>
            <a:r>
              <a:rPr lang="en-US" dirty="0"/>
              <a:t>3.Activity: Draw three </a:t>
            </a:r>
            <a:r>
              <a:rPr lang="en-US" dirty="0" err="1"/>
              <a:t>emojiis</a:t>
            </a:r>
            <a:r>
              <a:rPr lang="en-US" dirty="0"/>
              <a:t> to represent the Assyrian Empire. Explain how each emoji  represents them.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09036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13</TotalTime>
  <Words>323</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Garamond</vt:lpstr>
      <vt:lpstr>Savon</vt:lpstr>
      <vt:lpstr>Week 10</vt:lpstr>
      <vt:lpstr>Classroom Leaders 6th </vt:lpstr>
      <vt:lpstr>Monday</vt:lpstr>
      <vt:lpstr>Tuesday</vt:lpstr>
      <vt:lpstr>Wednesday</vt:lpstr>
      <vt:lpstr>Thursday</vt:lpstr>
    </vt:vector>
  </TitlesOfParts>
  <Company>Metro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10</dc:title>
  <dc:creator>Kelleher, Kaitlyn A</dc:creator>
  <cp:lastModifiedBy>Kelleher, Kaitlyn A</cp:lastModifiedBy>
  <cp:revision>4</cp:revision>
  <dcterms:created xsi:type="dcterms:W3CDTF">2019-10-14T04:01:03Z</dcterms:created>
  <dcterms:modified xsi:type="dcterms:W3CDTF">2019-10-14T04:14:52Z</dcterms:modified>
</cp:coreProperties>
</file>